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DC64-5B29-49E2-BD36-356A60C558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Order in 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BACB40-DF6B-40C7-BFD2-5D831D6D0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Thes</a:t>
            </a:r>
            <a:r>
              <a:rPr lang="en-US" dirty="0"/>
              <a:t>. 3:6-18</a:t>
            </a:r>
          </a:p>
        </p:txBody>
      </p:sp>
    </p:spTree>
    <p:extLst>
      <p:ext uri="{BB962C8B-B14F-4D97-AF65-F5344CB8AC3E}">
        <p14:creationId xmlns:p14="http://schemas.microsoft.com/office/powerpoint/2010/main" val="3105911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3146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1 </a:t>
            </a:r>
            <a:r>
              <a:rPr lang="en-US" sz="2800" b="1" dirty="0" err="1"/>
              <a:t>Thes</a:t>
            </a:r>
            <a:r>
              <a:rPr lang="en-US" sz="2800" b="1" dirty="0"/>
              <a:t>. 4:11 </a:t>
            </a:r>
            <a:r>
              <a:rPr lang="en-US" sz="2800" dirty="0"/>
              <a:t>And that ye study to be quiet, and to do your own business, and to work with your own hands, as we commanded you; </a:t>
            </a:r>
          </a:p>
          <a:p>
            <a:endParaRPr lang="en-US" sz="2800" dirty="0"/>
          </a:p>
          <a:p>
            <a:r>
              <a:rPr lang="en-US" sz="2800" b="1" dirty="0"/>
              <a:t>Gen 2:15 </a:t>
            </a:r>
            <a:r>
              <a:rPr lang="en-US" sz="2800" dirty="0"/>
              <a:t>And the LORD God took the man, and put him into the garden of Eden to dress it and to keep it. </a:t>
            </a:r>
          </a:p>
          <a:p>
            <a:endParaRPr lang="en-US" sz="2800" dirty="0"/>
          </a:p>
          <a:p>
            <a:r>
              <a:rPr lang="en-US" sz="2800" dirty="0"/>
              <a:t>The Romans would say, “</a:t>
            </a:r>
            <a:r>
              <a:rPr lang="en-US" sz="2800" i="1" dirty="0"/>
              <a:t>by doing nothing, men learn to do evil</a:t>
            </a:r>
            <a:r>
              <a:rPr lang="en-US" sz="2800" dirty="0"/>
              <a:t>.”</a:t>
            </a:r>
          </a:p>
          <a:p>
            <a:r>
              <a:rPr lang="en-US" sz="2800" dirty="0"/>
              <a:t>Jewish rabbis taught, “</a:t>
            </a:r>
            <a:r>
              <a:rPr lang="en-US" sz="2800" i="1" dirty="0"/>
              <a:t>He who does not teach his son a trade, teaches him to be a thief</a:t>
            </a:r>
            <a:r>
              <a:rPr lang="en-US" sz="2800" dirty="0"/>
              <a:t>.”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646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3146"/>
          </a:xfrm>
        </p:spPr>
        <p:txBody>
          <a:bodyPr>
            <a:normAutofit/>
          </a:bodyPr>
          <a:lstStyle/>
          <a:p>
            <a:r>
              <a:rPr lang="en-US" sz="2800" b="1" dirty="0"/>
              <a:t>1.	We must withdraw from the disorderly.</a:t>
            </a:r>
            <a:endParaRPr lang="en-US" sz="2800" dirty="0"/>
          </a:p>
          <a:p>
            <a:r>
              <a:rPr lang="en-US" sz="2800" b="1" dirty="0"/>
              <a:t>1 Cor. 14:40 </a:t>
            </a:r>
            <a:r>
              <a:rPr lang="en-US" sz="2800" dirty="0"/>
              <a:t>Let all things be done decently and in order. </a:t>
            </a:r>
          </a:p>
          <a:p>
            <a:pPr lvl="0">
              <a:buClr>
                <a:srgbClr val="6F6F74"/>
              </a:buClr>
            </a:pPr>
            <a:r>
              <a:rPr lang="en-US" sz="2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2.	We are to emulate the work ethic of our spiritual leaders.</a:t>
            </a:r>
          </a:p>
          <a:p>
            <a:pPr lvl="0">
              <a:buClr>
                <a:srgbClr val="6F6F74"/>
              </a:buClr>
            </a:pPr>
            <a:r>
              <a:rPr lang="en-US" sz="2800" b="1" dirty="0"/>
              <a:t>1 </a:t>
            </a:r>
            <a:r>
              <a:rPr lang="en-US" sz="2800" b="1" dirty="0" err="1"/>
              <a:t>Thes</a:t>
            </a:r>
            <a:r>
              <a:rPr lang="en-US" sz="2800" b="1" dirty="0"/>
              <a:t>. 2:9 </a:t>
            </a:r>
            <a:r>
              <a:rPr lang="en-US" sz="2800" dirty="0"/>
              <a:t>For ye remember, brethren, our </a:t>
            </a:r>
            <a:r>
              <a:rPr lang="en-US" sz="2800" dirty="0" err="1"/>
              <a:t>labour</a:t>
            </a:r>
            <a:r>
              <a:rPr lang="en-US" sz="2800" dirty="0"/>
              <a:t> and travail: for </a:t>
            </a:r>
            <a:r>
              <a:rPr lang="en-US" sz="2800" dirty="0" err="1"/>
              <a:t>labouring</a:t>
            </a:r>
            <a:r>
              <a:rPr lang="en-US" sz="2800" dirty="0"/>
              <a:t> night and day, because we would not be chargeable unto any of you, we preached unto you the gospel of God.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63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1039302" cy="443314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Moses kept the flock of Jethro his father in law (Exo. 3:1).</a:t>
            </a:r>
          </a:p>
          <a:p>
            <a:r>
              <a:rPr lang="en-US" sz="2800" dirty="0"/>
              <a:t>Gideon was threshing wheat by the winepress (Jud. 6:11).</a:t>
            </a:r>
          </a:p>
          <a:p>
            <a:r>
              <a:rPr lang="en-US" sz="2800" dirty="0"/>
              <a:t>David was keeping the sheep (1 Sam. 16:11).</a:t>
            </a:r>
          </a:p>
          <a:p>
            <a:r>
              <a:rPr lang="en-US" sz="2800" dirty="0"/>
              <a:t>Elijah found Elisha plowing in a field (1 Ki. 19:19).</a:t>
            </a:r>
          </a:p>
          <a:p>
            <a:r>
              <a:rPr lang="en-US" sz="2800" dirty="0"/>
              <a:t>Amos was a </a:t>
            </a:r>
            <a:r>
              <a:rPr lang="en-US" sz="2800" dirty="0" err="1"/>
              <a:t>herdman</a:t>
            </a:r>
            <a:r>
              <a:rPr lang="en-US" sz="2800" dirty="0"/>
              <a:t> (</a:t>
            </a:r>
            <a:r>
              <a:rPr lang="en-US" sz="2800" dirty="0" err="1"/>
              <a:t>Amo</a:t>
            </a:r>
            <a:r>
              <a:rPr lang="en-US" sz="2800" dirty="0"/>
              <a:t>. 1:1).</a:t>
            </a:r>
          </a:p>
          <a:p>
            <a:r>
              <a:rPr lang="en-US" sz="2800" dirty="0"/>
              <a:t>Jesus called four men who were commercial fishermen to follow Him (Mat. 4:18-22).</a:t>
            </a:r>
          </a:p>
          <a:p>
            <a:r>
              <a:rPr lang="en-US" sz="2800" dirty="0"/>
              <a:t>Jesus Himself was a carpenter (Mat. 13:55).</a:t>
            </a:r>
          </a:p>
          <a:p>
            <a:r>
              <a:rPr lang="en-US" sz="2800" dirty="0"/>
              <a:t>Paul was a tentmaker (Acts 18:3).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705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Women?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1039302" cy="4433146"/>
          </a:xfrm>
        </p:spPr>
        <p:txBody>
          <a:bodyPr>
            <a:normAutofit/>
          </a:bodyPr>
          <a:lstStyle/>
          <a:p>
            <a:r>
              <a:rPr lang="en-US" sz="2800" b="1" dirty="0"/>
              <a:t>Pro 14:1 </a:t>
            </a:r>
            <a:r>
              <a:rPr lang="en-US" sz="2800" dirty="0"/>
              <a:t>Every wise woman </a:t>
            </a:r>
            <a:r>
              <a:rPr lang="en-US" sz="2800" dirty="0" err="1"/>
              <a:t>buildeth</a:t>
            </a:r>
            <a:r>
              <a:rPr lang="en-US" sz="2800" dirty="0"/>
              <a:t> her house: but the foolish </a:t>
            </a:r>
            <a:r>
              <a:rPr lang="en-US" sz="2800" dirty="0" err="1"/>
              <a:t>plucketh</a:t>
            </a:r>
            <a:r>
              <a:rPr lang="en-US" sz="2800" dirty="0"/>
              <a:t> it down with her hands. </a:t>
            </a:r>
          </a:p>
          <a:p>
            <a:r>
              <a:rPr lang="en-US" sz="2800" b="1" dirty="0"/>
              <a:t>1 Tim. 5:14 </a:t>
            </a:r>
            <a:r>
              <a:rPr lang="en-US" sz="2800" dirty="0"/>
              <a:t>I will therefore that the younger women marry, bear children, guide the house, give none occasion to the adversary to speak reproachfully. </a:t>
            </a:r>
          </a:p>
          <a:p>
            <a:r>
              <a:rPr lang="en-US" sz="2800" b="1" dirty="0"/>
              <a:t>Tit 2:5 </a:t>
            </a:r>
            <a:r>
              <a:rPr lang="en-US" sz="2800" dirty="0"/>
              <a:t>To be discreet, chaste, keepers at home, good, obedient to their own husbands, that the word of God be not blasphemed.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109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3146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1.	We must withdraw from the disorderly.</a:t>
            </a:r>
            <a:endParaRPr lang="en-US" sz="2800" dirty="0"/>
          </a:p>
          <a:p>
            <a:pPr lvl="0">
              <a:buClr>
                <a:srgbClr val="6F6F74"/>
              </a:buClr>
            </a:pPr>
            <a:r>
              <a:rPr lang="en-US" sz="2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2.	We are to emulate the work ethic of our spiritual leaders.</a:t>
            </a:r>
          </a:p>
          <a:p>
            <a:pPr lvl="0">
              <a:buClr>
                <a:srgbClr val="6F6F74"/>
              </a:buClr>
            </a:pPr>
            <a:endParaRPr lang="en-US" sz="2800" b="1" dirty="0"/>
          </a:p>
          <a:p>
            <a:r>
              <a:rPr lang="en-US" sz="2800" b="1" dirty="0"/>
              <a:t>Rom 16:17 </a:t>
            </a:r>
            <a:r>
              <a:rPr lang="en-US" sz="2800" dirty="0"/>
              <a:t>Now I beseech you, brethren, mark them which cause divisions and offences contrary to the doctrine which ye have learned; and avoid them. </a:t>
            </a:r>
          </a:p>
          <a:p>
            <a:endParaRPr lang="en-US" sz="2800" dirty="0"/>
          </a:p>
          <a:p>
            <a:r>
              <a:rPr lang="en-US" sz="2800" b="1" dirty="0"/>
              <a:t>1 Cor. 5:9 </a:t>
            </a:r>
            <a:r>
              <a:rPr lang="en-US" sz="2800" dirty="0"/>
              <a:t>I wrote unto you in an epistle not to company with fornicators: </a:t>
            </a:r>
          </a:p>
        </p:txBody>
      </p:sp>
    </p:spTree>
    <p:extLst>
      <p:ext uri="{BB962C8B-B14F-4D97-AF65-F5344CB8AC3E}">
        <p14:creationId xmlns:p14="http://schemas.microsoft.com/office/powerpoint/2010/main" val="373697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F193-A15C-49A9-B501-A798735D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6CAE-E369-4219-98E7-8B6494D6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3146"/>
          </a:xfrm>
        </p:spPr>
        <p:txBody>
          <a:bodyPr>
            <a:normAutofit/>
          </a:bodyPr>
          <a:lstStyle/>
          <a:p>
            <a:r>
              <a:rPr lang="en-US" sz="2800" b="1" dirty="0"/>
              <a:t>1.	We must withdraw from the disorderly.</a:t>
            </a:r>
            <a:endParaRPr lang="en-US" sz="2800" dirty="0"/>
          </a:p>
          <a:p>
            <a:pPr lvl="0">
              <a:buClr>
                <a:srgbClr val="6F6F74"/>
              </a:buClr>
            </a:pPr>
            <a:r>
              <a:rPr lang="en-US" sz="2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2.	We are to emulate the work ethic of our spiritual leaders.</a:t>
            </a:r>
          </a:p>
          <a:p>
            <a:pPr lvl="0">
              <a:buClr>
                <a:srgbClr val="6F6F74"/>
              </a:buClr>
            </a:pPr>
            <a:r>
              <a:rPr lang="en-US" sz="2800" b="1" dirty="0"/>
              <a:t>3.	We must discipline the disorderly.</a:t>
            </a:r>
          </a:p>
          <a:p>
            <a:pPr lvl="0">
              <a:buClr>
                <a:srgbClr val="6F6F74"/>
              </a:buClr>
            </a:pPr>
            <a:r>
              <a:rPr lang="en-US" sz="2800" b="1" dirty="0"/>
              <a:t>Pro 13:24 </a:t>
            </a:r>
            <a:r>
              <a:rPr lang="en-US" sz="2800" dirty="0"/>
              <a:t>He that </a:t>
            </a:r>
            <a:r>
              <a:rPr lang="en-US" sz="2800" dirty="0" err="1"/>
              <a:t>spareth</a:t>
            </a:r>
            <a:r>
              <a:rPr lang="en-US" sz="2800" dirty="0"/>
              <a:t> his rod </a:t>
            </a:r>
            <a:r>
              <a:rPr lang="en-US" sz="2800" dirty="0" err="1"/>
              <a:t>hateth</a:t>
            </a:r>
            <a:r>
              <a:rPr lang="en-US" sz="2800" dirty="0"/>
              <a:t> his son: but he that loveth him </a:t>
            </a:r>
            <a:r>
              <a:rPr lang="en-US" sz="2800" dirty="0" err="1"/>
              <a:t>chasteneth</a:t>
            </a:r>
            <a:r>
              <a:rPr lang="en-US" sz="2800" dirty="0"/>
              <a:t> him betimes. </a:t>
            </a:r>
          </a:p>
        </p:txBody>
      </p:sp>
    </p:spTree>
    <p:extLst>
      <p:ext uri="{BB962C8B-B14F-4D97-AF65-F5344CB8AC3E}">
        <p14:creationId xmlns:p14="http://schemas.microsoft.com/office/powerpoint/2010/main" val="247653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</TotalTime>
  <Words>303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Order in the Church</vt:lpstr>
      <vt:lpstr>Order in the Church</vt:lpstr>
      <vt:lpstr>Order in the Church</vt:lpstr>
      <vt:lpstr>Working Men</vt:lpstr>
      <vt:lpstr>Working Women?</vt:lpstr>
      <vt:lpstr>Order in the Church</vt:lpstr>
      <vt:lpstr>Order in the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in the Church</dc:title>
  <dc:creator>Kenny Morgan</dc:creator>
  <cp:lastModifiedBy>Kenny Morgan</cp:lastModifiedBy>
  <cp:revision>3</cp:revision>
  <dcterms:created xsi:type="dcterms:W3CDTF">2017-12-03T12:55:53Z</dcterms:created>
  <dcterms:modified xsi:type="dcterms:W3CDTF">2017-12-03T14:19:06Z</dcterms:modified>
</cp:coreProperties>
</file>