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10"/>
  </p:notesMasterIdLst>
  <p:handoutMasterIdLst>
    <p:handoutMasterId r:id="rId11"/>
  </p:handoutMasterIdLst>
  <p:sldIdLst>
    <p:sldId id="256" r:id="rId3"/>
    <p:sldId id="257" r:id="rId4"/>
    <p:sldId id="270" r:id="rId5"/>
    <p:sldId id="271" r:id="rId6"/>
    <p:sldId id="272" r:id="rId7"/>
    <p:sldId id="273" r:id="rId8"/>
    <p:sldId id="274" r:id="rId9"/>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E25E649-3F16-4E02-A733-19D2CDBF48F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274" autoAdjust="0"/>
  </p:normalViewPr>
  <p:slideViewPr>
    <p:cSldViewPr>
      <p:cViewPr varScale="1">
        <p:scale>
          <a:sx n="77" d="100"/>
          <a:sy n="77" d="100"/>
        </p:scale>
        <p:origin x="232" y="52"/>
      </p:cViewPr>
      <p:guideLst>
        <p:guide pos="3839"/>
        <p:guide orient="horz" pos="2160"/>
      </p:guideLst>
    </p:cSldViewPr>
  </p:slideViewPr>
  <p:notesTextViewPr>
    <p:cViewPr>
      <p:scale>
        <a:sx n="1" d="1"/>
        <a:sy n="1" d="1"/>
      </p:scale>
      <p:origin x="0" y="0"/>
    </p:cViewPr>
  </p:notesTextViewPr>
  <p:notesViewPr>
    <p:cSldViewPr showGuides="1">
      <p:cViewPr varScale="1">
        <p:scale>
          <a:sx n="63" d="100"/>
          <a:sy n="63" d="100"/>
        </p:scale>
        <p:origin x="198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4AA43A-3F76-4A13-9CD6-36134EB429E3}" type="datetimeFigureOut">
              <a:rPr lang="en-US"/>
              <a:t>5/22/2016</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50423A-8BCE-448E-A97B-03A88B2B12C1}" type="slidenum">
              <a:r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674A4F-2B7A-4ECB-A400-260B2FFC03C1}" type="datetimeFigureOut">
              <a:rPr lang="en-US"/>
              <a:t>5/22/2016</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F2A70B-78F2-4DCF-B53B-C990D2FAFB8A}" type="slidenum">
              <a:r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413" y="1905000"/>
            <a:ext cx="9144000" cy="2667000"/>
          </a:xfrm>
        </p:spPr>
        <p:txBody>
          <a:bodyPr>
            <a:no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1522413" y="5105400"/>
            <a:ext cx="9143999" cy="1066800"/>
          </a:xfrm>
        </p:spPr>
        <p:txBody>
          <a:bodyPr/>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grpSp>
        <p:nvGrpSpPr>
          <p:cNvPr id="256" name="line"/>
          <p:cNvGrpSpPr/>
          <p:nvPr/>
        </p:nvGrpSpPr>
        <p:grpSpPr bwMode="invGray">
          <a:xfrm>
            <a:off x="1584896" y="4724400"/>
            <a:ext cx="8631936" cy="64008"/>
            <a:chOff x="-4110038" y="2703513"/>
            <a:chExt cx="17394239" cy="160336"/>
          </a:xfrm>
          <a:solidFill>
            <a:schemeClr val="accent1"/>
          </a:solidFill>
        </p:grpSpPr>
        <p:sp>
          <p:nvSpPr>
            <p:cNvPr id="257"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9"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 name="line"/>
          <p:cNvGrpSpPr/>
          <p:nvPr/>
        </p:nvGrpSpPr>
        <p:grpSpPr bwMode="invGray">
          <a:xfrm>
            <a:off x="1522413" y="1514475"/>
            <a:ext cx="10569575" cy="64008"/>
            <a:chOff x="1522413" y="1514475"/>
            <a:chExt cx="10569575" cy="64008"/>
          </a:xfrm>
        </p:grpSpPr>
        <p:sp>
          <p:nvSpPr>
            <p:cNvPr id="8" name="Freef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1956816">
              <a:defRPr/>
            </a:lvl6pPr>
            <a:lvl7pPr marL="1956816">
              <a:defRPr/>
            </a:lvl7pPr>
            <a:lvl8pPr marL="1956816">
              <a:defRPr/>
            </a:lvl8pPr>
            <a:lvl9pPr marL="1956816">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9AFE8FB1-0A7A-443E-AAF7-31D4FA1AA312}" type="datetimeFigureOut">
              <a:rPr lang="en-US"/>
              <a:t>5/22/2016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 name="line"/>
          <p:cNvGrpSpPr/>
          <p:nvPr/>
        </p:nvGrpSpPr>
        <p:grpSpPr bwMode="invGray">
          <a:xfrm rot="5400000">
            <a:off x="6864412" y="3472598"/>
            <a:ext cx="6492240" cy="64008"/>
            <a:chOff x="1522413" y="1514475"/>
            <a:chExt cx="10569575" cy="64008"/>
          </a:xfrm>
        </p:grpSpPr>
        <p:sp>
          <p:nvSpPr>
            <p:cNvPr id="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Vertical Title 1"/>
          <p:cNvSpPr>
            <a:spLocks noGrp="1"/>
          </p:cNvSpPr>
          <p:nvPr>
            <p:ph type="title" orient="vert"/>
          </p:nvPr>
        </p:nvSpPr>
        <p:spPr>
          <a:xfrm>
            <a:off x="10361612" y="274639"/>
            <a:ext cx="1371600" cy="5901747"/>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08012" y="277813"/>
            <a:ext cx="9144001" cy="5898573"/>
          </a:xfrm>
        </p:spPr>
        <p:txBody>
          <a:bodyPr vert="eaVert"/>
          <a:lstStyle>
            <a:lvl5pPr>
              <a:defRPr/>
            </a:lvl5pPr>
            <a:lvl6pPr>
              <a:defRPr/>
            </a:lvl6pPr>
            <a:lvl7pPr>
              <a:defRPr/>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9AFE8FB1-0A7A-443E-AAF7-31D4FA1AA312}" type="datetimeFigureOut">
              <a:rPr lang="en-US"/>
              <a:t>5/22/2016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67" name="line"/>
          <p:cNvGrpSpPr/>
          <p:nvPr/>
        </p:nvGrpSpPr>
        <p:grpSpPr bwMode="invGray">
          <a:xfrm>
            <a:off x="1522413" y="1514475"/>
            <a:ext cx="10569575" cy="64008"/>
            <a:chOff x="1522413" y="1514475"/>
            <a:chExt cx="10569575" cy="64008"/>
          </a:xfrm>
        </p:grpSpPr>
        <p:sp>
          <p:nvSpPr>
            <p:cNvPr id="16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a:xfrm>
            <a:off x="1522414" y="274638"/>
            <a:ext cx="9143998" cy="1020762"/>
          </a:xfrm>
        </p:spPr>
        <p:txBody>
          <a:bodyPr/>
          <a:lstStyle/>
          <a:p>
            <a:r>
              <a:rPr lang="en-US" smtClean="0"/>
              <a:t>Click to edit Master title style</a:t>
            </a:r>
            <a:endParaRPr/>
          </a:p>
        </p:txBody>
      </p:sp>
      <p:sp>
        <p:nvSpPr>
          <p:cNvPr id="3" name="Content Placeholder 2"/>
          <p:cNvSpPr>
            <a:spLocks noGrp="1"/>
          </p:cNvSpPr>
          <p:nvPr>
            <p:ph idx="1"/>
          </p:nvPr>
        </p:nvSpPr>
        <p:spPr/>
        <p:txBody>
          <a:bodyPr/>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9AFE8FB1-0A7A-443E-AAF7-31D4FA1AA312}" type="datetimeFigureOut">
              <a:rPr lang="en-US"/>
              <a:t>5/22/2016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255" name="line"/>
          <p:cNvGrpSpPr/>
          <p:nvPr/>
        </p:nvGrpSpPr>
        <p:grpSpPr bwMode="invGray">
          <a:xfrm>
            <a:off x="1584896" y="4724400"/>
            <a:ext cx="8631936" cy="64008"/>
            <a:chOff x="-4110038" y="2703513"/>
            <a:chExt cx="17394239" cy="160336"/>
          </a:xfrm>
          <a:solidFill>
            <a:schemeClr val="accent1"/>
          </a:solidFill>
        </p:grpSpPr>
        <p:sp>
          <p:nvSpPr>
            <p:cNvPr id="256"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7"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title"/>
          </p:nvPr>
        </p:nvSpPr>
        <p:spPr>
          <a:xfrm>
            <a:off x="1522413" y="1905000"/>
            <a:ext cx="9144000" cy="2667000"/>
          </a:xfrm>
        </p:spPr>
        <p:txBody>
          <a:bodyPr anchor="b">
            <a:noAutofit/>
          </a:bodyPr>
          <a:lstStyle>
            <a:lvl1pPr algn="l">
              <a:defRPr sz="4400" b="0" cap="none" baseline="0"/>
            </a:lvl1pPr>
          </a:lstStyle>
          <a:p>
            <a:r>
              <a:rPr lang="en-US" smtClean="0"/>
              <a:t>Click to edit Master title style</a:t>
            </a:r>
            <a:endParaRPr/>
          </a:p>
        </p:txBody>
      </p:sp>
      <p:sp>
        <p:nvSpPr>
          <p:cNvPr id="3" name="Text Placeholder 2"/>
          <p:cNvSpPr>
            <a:spLocks noGrp="1"/>
          </p:cNvSpPr>
          <p:nvPr>
            <p:ph type="body" idx="1"/>
          </p:nvPr>
        </p:nvSpPr>
        <p:spPr>
          <a:xfrm>
            <a:off x="1522413" y="5102525"/>
            <a:ext cx="9143999" cy="1069675"/>
          </a:xfrm>
        </p:spPr>
        <p:txBody>
          <a:bodyPr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FE8FB1-0A7A-443E-AAF7-31D4FA1AA312}" type="datetimeFigureOut">
              <a:rPr lang="en-US"/>
              <a:t>5/22/2016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58" name="line"/>
          <p:cNvGrpSpPr/>
          <p:nvPr/>
        </p:nvGrpSpPr>
        <p:grpSpPr bwMode="invGray">
          <a:xfrm>
            <a:off x="1522413" y="1514475"/>
            <a:ext cx="10569575" cy="64008"/>
            <a:chOff x="1522413" y="1514475"/>
            <a:chExt cx="10569575" cy="64008"/>
          </a:xfrm>
        </p:grpSpPr>
        <p:sp>
          <p:nvSpPr>
            <p:cNvPr id="159"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a:xfrm>
            <a:off x="1522414" y="274638"/>
            <a:ext cx="9143998" cy="1020762"/>
          </a:xfrm>
        </p:spPr>
        <p:txBody>
          <a:bodyPr/>
          <a:lstStyle/>
          <a:p>
            <a:r>
              <a:rPr lang="en-US" smtClean="0"/>
              <a:t>Click to edit Master title style</a:t>
            </a:r>
            <a:endParaRPr/>
          </a:p>
        </p:txBody>
      </p:sp>
      <p:sp>
        <p:nvSpPr>
          <p:cNvPr id="3" name="Content Placeholder 2"/>
          <p:cNvSpPr>
            <a:spLocks noGrp="1"/>
          </p:cNvSpPr>
          <p:nvPr>
            <p:ph sz="half" idx="1"/>
          </p:nvPr>
        </p:nvSpPr>
        <p:spPr>
          <a:xfrm>
            <a:off x="1522413" y="1905000"/>
            <a:ext cx="4419599"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6246815" y="1905000"/>
            <a:ext cx="4419598"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9AFE8FB1-0A7A-443E-AAF7-31D4FA1AA312}" type="datetimeFigureOut">
              <a:rPr lang="en-US"/>
              <a:t>5/22/2016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60" name="line"/>
          <p:cNvGrpSpPr/>
          <p:nvPr/>
        </p:nvGrpSpPr>
        <p:grpSpPr bwMode="invGray">
          <a:xfrm>
            <a:off x="1522413" y="1514475"/>
            <a:ext cx="10569575" cy="64008"/>
            <a:chOff x="1522413" y="1514475"/>
            <a:chExt cx="10569575" cy="64008"/>
          </a:xfrm>
        </p:grpSpPr>
        <p:sp>
          <p:nvSpPr>
            <p:cNvPr id="161" name="Free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a:xfrm>
            <a:off x="1522414" y="274638"/>
            <a:ext cx="9143998" cy="1020762"/>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522413"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22413" y="2819399"/>
            <a:ext cx="4416552" cy="3352801"/>
          </a:xfrm>
        </p:spPr>
        <p:txBody>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249860"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49860" y="2819399"/>
            <a:ext cx="4416552" cy="3352801"/>
          </a:xfrm>
        </p:spPr>
        <p:txBody>
          <a:bodyPr/>
          <a:lstStyle>
            <a:lvl1pPr>
              <a:defRPr sz="2400"/>
            </a:lvl1pPr>
            <a:lvl2pPr>
              <a:defRPr sz="2000"/>
            </a:lvl2pPr>
            <a:lvl3pPr>
              <a:defRPr sz="1800"/>
            </a:lvl3pPr>
            <a:lvl4pPr>
              <a:defRPr sz="1600"/>
            </a:lvl4pPr>
            <a:lvl5pPr marL="1956816">
              <a:defRPr sz="1600"/>
            </a:lvl5pPr>
            <a:lvl6pPr marL="1956816">
              <a:defRPr sz="1600"/>
            </a:lvl6pPr>
            <a:lvl7pPr marL="1956816">
              <a:defRPr sz="1600"/>
            </a:lvl7pPr>
            <a:lvl8pPr marL="1956816">
              <a:defRPr sz="1600"/>
            </a:lvl8pPr>
            <a:lvl9pPr marL="1956816">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9AFE8FB1-0A7A-443E-AAF7-31D4FA1AA312}" type="datetimeFigureOut">
              <a:rPr lang="en-US"/>
              <a:t>5/22/2016</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6" name="line"/>
          <p:cNvGrpSpPr/>
          <p:nvPr/>
        </p:nvGrpSpPr>
        <p:grpSpPr bwMode="invGray">
          <a:xfrm>
            <a:off x="1522413" y="1514475"/>
            <a:ext cx="10569575" cy="64008"/>
            <a:chOff x="1522413" y="1514475"/>
            <a:chExt cx="10569575" cy="64008"/>
          </a:xfrm>
        </p:grpSpPr>
        <p:sp>
          <p:nvSpPr>
            <p:cNvPr id="157"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8"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9"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9AFE8FB1-0A7A-443E-AAF7-31D4FA1AA312}" type="datetimeFigureOut">
              <a:rPr lang="en-US"/>
              <a:t>5/22/2016</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FE8FB1-0A7A-443E-AAF7-31D4FA1AA312}" type="datetimeFigureOut">
              <a:rPr lang="en-US"/>
              <a:t>5/22/2016</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615" name="frame"/>
          <p:cNvGrpSpPr/>
          <p:nvPr/>
        </p:nvGrpSpPr>
        <p:grpSpPr bwMode="invGray">
          <a:xfrm>
            <a:off x="4417839" y="1630821"/>
            <a:ext cx="6291028" cy="4575885"/>
            <a:chOff x="4417839" y="1630821"/>
            <a:chExt cx="6291028" cy="4575885"/>
          </a:xfrm>
        </p:grpSpPr>
        <p:grpSp>
          <p:nvGrpSpPr>
            <p:cNvPr id="616" name="Group 615"/>
            <p:cNvGrpSpPr/>
            <p:nvPr/>
          </p:nvGrpSpPr>
          <p:grpSpPr bwMode="invGray">
            <a:xfrm>
              <a:off x="5414491" y="1630821"/>
              <a:ext cx="5294376" cy="4114800"/>
              <a:chOff x="3310555" y="716546"/>
              <a:chExt cx="5294376" cy="4114800"/>
            </a:xfrm>
          </p:grpSpPr>
          <p:grpSp>
            <p:nvGrpSpPr>
              <p:cNvPr id="768" name="Group 767"/>
              <p:cNvGrpSpPr/>
              <p:nvPr/>
            </p:nvGrpSpPr>
            <p:grpSpPr bwMode="invGray">
              <a:xfrm flipH="1">
                <a:off x="3310555" y="737968"/>
                <a:ext cx="5294376" cy="54864"/>
                <a:chOff x="1522413" y="1514475"/>
                <a:chExt cx="10569575" cy="64008"/>
              </a:xfrm>
              <a:solidFill>
                <a:schemeClr val="accent1"/>
              </a:solidFill>
            </p:grpSpPr>
            <p:sp>
              <p:nvSpPr>
                <p:cNvPr id="844" name="Freef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9" name="Group 768"/>
              <p:cNvGrpSpPr/>
              <p:nvPr/>
            </p:nvGrpSpPr>
            <p:grpSpPr bwMode="invGray">
              <a:xfrm rot="16200000" flipH="1">
                <a:off x="6492229" y="2755658"/>
                <a:ext cx="4114800" cy="36576"/>
                <a:chOff x="1522413" y="1514475"/>
                <a:chExt cx="10569575" cy="64008"/>
              </a:xfrm>
              <a:solidFill>
                <a:schemeClr val="accent1"/>
              </a:solidFill>
            </p:grpSpPr>
            <p:sp>
              <p:nvSpPr>
                <p:cNvPr id="770" name="Freef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7" name="Group 616"/>
            <p:cNvGrpSpPr/>
            <p:nvPr/>
          </p:nvGrpSpPr>
          <p:grpSpPr bwMode="invGray">
            <a:xfrm rot="10800000">
              <a:off x="4417839" y="2091906"/>
              <a:ext cx="5294376" cy="4114800"/>
              <a:chOff x="3310555" y="716546"/>
              <a:chExt cx="5294376" cy="4114800"/>
            </a:xfrm>
          </p:grpSpPr>
          <p:grpSp>
            <p:nvGrpSpPr>
              <p:cNvPr id="618" name="Group 617"/>
              <p:cNvGrpSpPr/>
              <p:nvPr/>
            </p:nvGrpSpPr>
            <p:grpSpPr bwMode="invGray">
              <a:xfrm flipH="1">
                <a:off x="3310555" y="737968"/>
                <a:ext cx="5294376" cy="54864"/>
                <a:chOff x="1522413" y="1514475"/>
                <a:chExt cx="10569575" cy="64008"/>
              </a:xfrm>
              <a:solidFill>
                <a:schemeClr val="accent1"/>
              </a:solidFill>
            </p:grpSpPr>
            <p:sp>
              <p:nvSpPr>
                <p:cNvPr id="694" name="Freef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9" name="Group 618"/>
              <p:cNvGrpSpPr/>
              <p:nvPr/>
            </p:nvGrpSpPr>
            <p:grpSpPr bwMode="invGray">
              <a:xfrm rot="16200000" flipH="1">
                <a:off x="6492229" y="2755658"/>
                <a:ext cx="4114800" cy="36576"/>
                <a:chOff x="1522413" y="1514475"/>
                <a:chExt cx="10569575" cy="64008"/>
              </a:xfrm>
              <a:solidFill>
                <a:schemeClr val="accent1"/>
              </a:solidFill>
            </p:grpSpPr>
            <p:sp>
              <p:nvSpPr>
                <p:cNvPr id="620" name="Freef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smtClean="0"/>
              <a:t>Click to edit Master title style</a:t>
            </a:r>
            <a:endParaRPr/>
          </a:p>
        </p:txBody>
      </p:sp>
      <p:sp>
        <p:nvSpPr>
          <p:cNvPr id="3" name="Content Placeholder 2"/>
          <p:cNvSpPr>
            <a:spLocks noGrp="1"/>
          </p:cNvSpPr>
          <p:nvPr>
            <p:ph idx="1"/>
          </p:nvPr>
        </p:nvSpPr>
        <p:spPr>
          <a:xfrm>
            <a:off x="4710022" y="1905000"/>
            <a:ext cx="5669280" cy="4038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522413" y="3429000"/>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FE8FB1-0A7A-443E-AAF7-31D4FA1AA312}" type="datetimeFigureOut">
              <a:rPr lang="en-US"/>
              <a:t>5/22/2016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614" name="frame"/>
          <p:cNvGrpSpPr/>
          <p:nvPr/>
        </p:nvGrpSpPr>
        <p:grpSpPr bwMode="invGray">
          <a:xfrm flipH="1">
            <a:off x="1447500" y="1630821"/>
            <a:ext cx="6291028" cy="4575885"/>
            <a:chOff x="4417839" y="1630821"/>
            <a:chExt cx="6291028" cy="4575885"/>
          </a:xfrm>
        </p:grpSpPr>
        <p:grpSp>
          <p:nvGrpSpPr>
            <p:cNvPr id="615" name="Group 614"/>
            <p:cNvGrpSpPr/>
            <p:nvPr/>
          </p:nvGrpSpPr>
          <p:grpSpPr bwMode="invGray">
            <a:xfrm>
              <a:off x="5414491" y="1630821"/>
              <a:ext cx="5294376" cy="4114800"/>
              <a:chOff x="3310555" y="716546"/>
              <a:chExt cx="5294376" cy="4114800"/>
            </a:xfrm>
          </p:grpSpPr>
          <p:grpSp>
            <p:nvGrpSpPr>
              <p:cNvPr id="767" name="Group 766"/>
              <p:cNvGrpSpPr/>
              <p:nvPr/>
            </p:nvGrpSpPr>
            <p:grpSpPr bwMode="invGray">
              <a:xfrm flipH="1">
                <a:off x="3310555" y="737968"/>
                <a:ext cx="5294376" cy="54864"/>
                <a:chOff x="1522413" y="1514475"/>
                <a:chExt cx="10569575" cy="64008"/>
              </a:xfrm>
              <a:solidFill>
                <a:schemeClr val="accent1"/>
              </a:solidFill>
            </p:grpSpPr>
            <p:sp>
              <p:nvSpPr>
                <p:cNvPr id="843" name="Freef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4" name="Freef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8" name="Group 767"/>
              <p:cNvGrpSpPr/>
              <p:nvPr/>
            </p:nvGrpSpPr>
            <p:grpSpPr bwMode="invGray">
              <a:xfrm rot="16200000" flipH="1">
                <a:off x="6492229" y="2755658"/>
                <a:ext cx="4114800" cy="36576"/>
                <a:chOff x="1522413" y="1514475"/>
                <a:chExt cx="10569575" cy="64008"/>
              </a:xfrm>
              <a:solidFill>
                <a:schemeClr val="accent1"/>
              </a:solidFill>
            </p:grpSpPr>
            <p:sp>
              <p:nvSpPr>
                <p:cNvPr id="769" name="Freef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0" name="Freef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6" name="Group 615"/>
            <p:cNvGrpSpPr/>
            <p:nvPr/>
          </p:nvGrpSpPr>
          <p:grpSpPr bwMode="invGray">
            <a:xfrm rot="10800000">
              <a:off x="4417839" y="2091906"/>
              <a:ext cx="5294376" cy="4114800"/>
              <a:chOff x="3310555" y="716546"/>
              <a:chExt cx="5294376" cy="4114800"/>
            </a:xfrm>
          </p:grpSpPr>
          <p:grpSp>
            <p:nvGrpSpPr>
              <p:cNvPr id="617" name="Group 616"/>
              <p:cNvGrpSpPr/>
              <p:nvPr/>
            </p:nvGrpSpPr>
            <p:grpSpPr bwMode="invGray">
              <a:xfrm flipH="1">
                <a:off x="3310555" y="737968"/>
                <a:ext cx="5294376" cy="54864"/>
                <a:chOff x="1522413" y="1514475"/>
                <a:chExt cx="10569575" cy="64008"/>
              </a:xfrm>
              <a:solidFill>
                <a:schemeClr val="accent1"/>
              </a:solidFill>
            </p:grpSpPr>
            <p:sp>
              <p:nvSpPr>
                <p:cNvPr id="693" name="Freef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4" name="Freef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8" name="Group 617"/>
              <p:cNvGrpSpPr/>
              <p:nvPr/>
            </p:nvGrpSpPr>
            <p:grpSpPr bwMode="invGray">
              <a:xfrm rot="16200000" flipH="1">
                <a:off x="6492229" y="2755658"/>
                <a:ext cx="4114800" cy="36576"/>
                <a:chOff x="1522413" y="1514475"/>
                <a:chExt cx="10569575" cy="64008"/>
              </a:xfrm>
              <a:solidFill>
                <a:schemeClr val="accent1"/>
              </a:solidFill>
            </p:grpSpPr>
            <p:sp>
              <p:nvSpPr>
                <p:cNvPr id="619" name="Freef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0" name="Freef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smtClean="0"/>
              <a:t>Click to edit Master title style</a:t>
            </a:r>
            <a:endParaRPr/>
          </a:p>
        </p:txBody>
      </p:sp>
      <p:sp>
        <p:nvSpPr>
          <p:cNvPr id="3" name="Picture Placeholder 2"/>
          <p:cNvSpPr>
            <a:spLocks noGrp="1"/>
          </p:cNvSpPr>
          <p:nvPr>
            <p:ph type="pic" idx="1"/>
          </p:nvPr>
        </p:nvSpPr>
        <p:spPr>
          <a:xfrm>
            <a:off x="1745838" y="1884311"/>
            <a:ext cx="5669280" cy="4041648"/>
          </a:xfrm>
          <a:solidFill>
            <a:schemeClr val="bg1"/>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7905959" y="3411748"/>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FE8FB1-0A7A-443E-AAF7-31D4FA1AA312}" type="datetimeFigureOut">
              <a:rPr lang="en-US"/>
              <a:t>5/22/2016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r>
              <a:rPr lang="en-US" smtClean="0"/>
              <a:t>Click to edit Master title style</a:t>
            </a:r>
            <a:endParaRPr/>
          </a:p>
        </p:txBody>
      </p:sp>
      <p:sp>
        <p:nvSpPr>
          <p:cNvPr id="3" name="Text Placeholder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000">
                <a:solidFill>
                  <a:schemeClr val="tx1">
                    <a:tint val="75000"/>
                  </a:schemeClr>
                </a:solidFill>
              </a:defRPr>
            </a:lvl1pPr>
          </a:lstStyle>
          <a:p>
            <a:fld id="{9AFE8FB1-0A7A-443E-AAF7-31D4FA1AA312}" type="datetimeFigureOut">
              <a:rPr lang="en-US"/>
              <a:pPr/>
              <a:t>5/22/2016</a:t>
            </a:fld>
            <a:endParaRPr/>
          </a:p>
        </p:txBody>
      </p:sp>
      <p:sp>
        <p:nvSpPr>
          <p:cNvPr id="5" name="Footer Placeholder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000">
                <a:solidFill>
                  <a:schemeClr val="tx1">
                    <a:tint val="75000"/>
                  </a:schemeClr>
                </a:solidFill>
              </a:defRPr>
            </a:lvl1pPr>
          </a:lstStyle>
          <a:p>
            <a:fld id="{25BA54BD-C84D-46CE-8B72-31BFB26ABA43}" type="slidenum">
              <a:rPr/>
              <a:pPr/>
              <a:t>‹#›</a:t>
            </a:fld>
            <a:endParaRPr/>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2412" y="3200400"/>
            <a:ext cx="10286999" cy="1371600"/>
          </a:xfrm>
        </p:spPr>
        <p:txBody>
          <a:bodyPr/>
          <a:lstStyle/>
          <a:p>
            <a:r>
              <a:rPr lang="en-US" sz="4400" dirty="0"/>
              <a:t>Responding to the Lordship of Jesus Christ</a:t>
            </a:r>
            <a:endParaRPr lang="en-US" sz="4400" dirty="0"/>
          </a:p>
        </p:txBody>
      </p:sp>
      <p:sp>
        <p:nvSpPr>
          <p:cNvPr id="3" name="Subtitle 2"/>
          <p:cNvSpPr>
            <a:spLocks noGrp="1"/>
          </p:cNvSpPr>
          <p:nvPr>
            <p:ph type="subTitle" idx="1"/>
          </p:nvPr>
        </p:nvSpPr>
        <p:spPr/>
        <p:txBody>
          <a:bodyPr>
            <a:normAutofit/>
          </a:bodyPr>
          <a:lstStyle/>
          <a:p>
            <a:r>
              <a:rPr lang="en-US" sz="3200" i="1" dirty="0"/>
              <a:t>Phil. </a:t>
            </a:r>
            <a:r>
              <a:rPr lang="en-US" sz="3200" i="1" dirty="0" smtClean="0"/>
              <a:t>2:12-16</a:t>
            </a:r>
            <a:endParaRPr lang="en-US" sz="3200" i="1" dirty="0"/>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98612" y="381000"/>
            <a:ext cx="10363200" cy="1020762"/>
          </a:xfrm>
        </p:spPr>
        <p:txBody>
          <a:bodyPr>
            <a:normAutofit/>
          </a:bodyPr>
          <a:lstStyle/>
          <a:p>
            <a:r>
              <a:rPr lang="en-US" sz="4800" dirty="0" smtClean="0"/>
              <a:t>How do we respond?</a:t>
            </a:r>
            <a:endParaRPr lang="en-US" sz="4800" dirty="0"/>
          </a:p>
        </p:txBody>
      </p:sp>
      <p:sp>
        <p:nvSpPr>
          <p:cNvPr id="14" name="Content Placeholder 13"/>
          <p:cNvSpPr>
            <a:spLocks noGrp="1"/>
          </p:cNvSpPr>
          <p:nvPr>
            <p:ph idx="1"/>
          </p:nvPr>
        </p:nvSpPr>
        <p:spPr>
          <a:xfrm>
            <a:off x="4646612" y="1676400"/>
            <a:ext cx="7391400" cy="5029200"/>
          </a:xfrm>
        </p:spPr>
        <p:txBody>
          <a:bodyPr>
            <a:normAutofit fontScale="85000" lnSpcReduction="10000"/>
          </a:bodyPr>
          <a:lstStyle/>
          <a:p>
            <a:r>
              <a:rPr lang="en-US" sz="3600" b="1" dirty="0" smtClean="0">
                <a:effectLst>
                  <a:outerShdw blurRad="38100" dist="38100" dir="2700000" algn="tl">
                    <a:srgbClr val="000000">
                      <a:alpha val="43137"/>
                    </a:srgbClr>
                  </a:outerShdw>
                </a:effectLst>
              </a:rPr>
              <a:t>Response One: </a:t>
            </a:r>
            <a:r>
              <a:rPr lang="en-US" sz="3500" i="1" dirty="0" smtClean="0"/>
              <a:t>Pursue Christlikeness</a:t>
            </a:r>
          </a:p>
          <a:p>
            <a:pPr marL="0" indent="0">
              <a:buNone/>
            </a:pPr>
            <a:r>
              <a:rPr lang="en-US" sz="2800" b="1" dirty="0"/>
              <a:t>Col 1:27 </a:t>
            </a:r>
            <a:r>
              <a:rPr lang="en-US" sz="2800" dirty="0" smtClean="0"/>
              <a:t>To </a:t>
            </a:r>
            <a:r>
              <a:rPr lang="en-US" sz="2800" dirty="0"/>
              <a:t>whom God would make known what is the riches of the glory of this mystery among the Gentiles; which is </a:t>
            </a:r>
            <a:r>
              <a:rPr lang="en-US" sz="2800" u="sng" dirty="0"/>
              <a:t>Christ in you</a:t>
            </a:r>
            <a:r>
              <a:rPr lang="en-US" sz="2800" dirty="0"/>
              <a:t>, the hope </a:t>
            </a:r>
            <a:r>
              <a:rPr lang="en-US" sz="2800" dirty="0" smtClean="0"/>
              <a:t>of glory</a:t>
            </a:r>
            <a:r>
              <a:rPr lang="en-US" sz="2800" dirty="0"/>
              <a:t>: </a:t>
            </a:r>
            <a:endParaRPr lang="en-US" sz="2800" dirty="0" smtClean="0"/>
          </a:p>
          <a:p>
            <a:pPr marL="0" indent="0">
              <a:buNone/>
            </a:pPr>
            <a:r>
              <a:rPr lang="en-US" sz="2800" b="1" dirty="0"/>
              <a:t>Gen 1:26  </a:t>
            </a:r>
            <a:r>
              <a:rPr lang="en-US" sz="2800" dirty="0"/>
              <a:t>And God said, </a:t>
            </a:r>
            <a:r>
              <a:rPr lang="en-US" sz="2800" u="sng" dirty="0"/>
              <a:t>Let us make man in our image, after our likeness</a:t>
            </a:r>
            <a:r>
              <a:rPr lang="en-US" sz="2800" dirty="0"/>
              <a:t>: and let them have dominion over the fish of the sea, and over the fowl of the air, and over the cattle, and over all the earth, and over every creeping thing that </a:t>
            </a:r>
            <a:r>
              <a:rPr lang="en-US" sz="2800" dirty="0" err="1"/>
              <a:t>creepeth</a:t>
            </a:r>
            <a:r>
              <a:rPr lang="en-US" sz="2800" dirty="0"/>
              <a:t> upon the earth. </a:t>
            </a:r>
          </a:p>
          <a:p>
            <a:pPr marL="0" indent="0">
              <a:buNone/>
            </a:pPr>
            <a:r>
              <a:rPr lang="en-US" sz="2800" b="1" dirty="0"/>
              <a:t>Rom </a:t>
            </a:r>
            <a:r>
              <a:rPr lang="en-US" sz="2800" b="1" dirty="0" smtClean="0"/>
              <a:t>8:29 </a:t>
            </a:r>
            <a:r>
              <a:rPr lang="en-US" sz="2800" dirty="0"/>
              <a:t>For whom he did foreknow, he also did predestinate to be </a:t>
            </a:r>
            <a:r>
              <a:rPr lang="en-US" sz="2800" u="sng" dirty="0"/>
              <a:t>conformed to the image of his Son</a:t>
            </a:r>
            <a:r>
              <a:rPr lang="en-US" sz="2800" dirty="0"/>
              <a:t>, that he might be the firstborn among many brethren. </a:t>
            </a:r>
            <a:endParaRPr lang="en-US" sz="2800" dirty="0" smtClean="0"/>
          </a:p>
          <a:p>
            <a:pPr marL="0" indent="0">
              <a:buNone/>
            </a:pPr>
            <a:r>
              <a:rPr lang="en-US" sz="2800" i="1" dirty="0" smtClean="0"/>
              <a:t>The ultimate goal of discipleship is CHRISTLIKENESS</a:t>
            </a:r>
            <a:r>
              <a:rPr lang="en-US" sz="2800" dirty="0" smtClean="0"/>
              <a:t>!</a:t>
            </a:r>
            <a:endParaRPr lang="en-US" sz="2800" dirty="0"/>
          </a:p>
          <a:p>
            <a:pPr marL="0" indent="0">
              <a:buNone/>
            </a:pPr>
            <a:endParaRPr lang="en-US" sz="3500" i="1" dirty="0" smtClean="0"/>
          </a:p>
        </p:txBody>
      </p:sp>
      <p:pic>
        <p:nvPicPr>
          <p:cNvPr id="1026" name="Picture 2" descr="http://www.familius.com/Data/Sites/1/GalleryImages/articleimages/dream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812" y="1752600"/>
            <a:ext cx="4343400" cy="487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barn(inVertical)">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barn(inVertical)">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barn(inVertical)">
                                      <p:cBhvr>
                                        <p:cTn id="17" dur="500"/>
                                        <p:tgtEl>
                                          <p:spTgt spid="1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4">
                                            <p:txEl>
                                              <p:pRg st="3" end="3"/>
                                            </p:txEl>
                                          </p:spTgt>
                                        </p:tgtEl>
                                        <p:attrNameLst>
                                          <p:attrName>style.visibility</p:attrName>
                                        </p:attrNameLst>
                                      </p:cBhvr>
                                      <p:to>
                                        <p:strVal val="visible"/>
                                      </p:to>
                                    </p:set>
                                    <p:animEffect transition="in" filter="barn(inVertical)">
                                      <p:cBhvr>
                                        <p:cTn id="22" dur="500"/>
                                        <p:tgtEl>
                                          <p:spTgt spid="1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4">
                                            <p:txEl>
                                              <p:pRg st="4" end="4"/>
                                            </p:txEl>
                                          </p:spTgt>
                                        </p:tgtEl>
                                        <p:attrNameLst>
                                          <p:attrName>style.visibility</p:attrName>
                                        </p:attrNameLst>
                                      </p:cBhvr>
                                      <p:to>
                                        <p:strVal val="visible"/>
                                      </p:to>
                                    </p:set>
                                    <p:animEffect transition="in" filter="barn(inVertical)">
                                      <p:cBhvr>
                                        <p:cTn id="27" dur="500"/>
                                        <p:tgtEl>
                                          <p:spTgt spid="1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98612" y="381000"/>
            <a:ext cx="10363200" cy="1020762"/>
          </a:xfrm>
        </p:spPr>
        <p:txBody>
          <a:bodyPr>
            <a:normAutofit/>
          </a:bodyPr>
          <a:lstStyle/>
          <a:p>
            <a:r>
              <a:rPr lang="en-US" sz="4800" dirty="0" smtClean="0"/>
              <a:t>How do we respond?</a:t>
            </a:r>
            <a:endParaRPr lang="en-US" sz="4800" dirty="0"/>
          </a:p>
        </p:txBody>
      </p:sp>
      <p:sp>
        <p:nvSpPr>
          <p:cNvPr id="14" name="Content Placeholder 13"/>
          <p:cNvSpPr>
            <a:spLocks noGrp="1"/>
          </p:cNvSpPr>
          <p:nvPr>
            <p:ph idx="1"/>
          </p:nvPr>
        </p:nvSpPr>
        <p:spPr>
          <a:xfrm>
            <a:off x="4646612" y="1676400"/>
            <a:ext cx="7391400" cy="5029200"/>
          </a:xfrm>
        </p:spPr>
        <p:txBody>
          <a:bodyPr>
            <a:normAutofit/>
          </a:bodyPr>
          <a:lstStyle/>
          <a:p>
            <a:r>
              <a:rPr lang="en-US" sz="3600" b="1" dirty="0" smtClean="0">
                <a:effectLst>
                  <a:outerShdw blurRad="38100" dist="38100" dir="2700000" algn="tl">
                    <a:srgbClr val="000000">
                      <a:alpha val="43137"/>
                    </a:srgbClr>
                  </a:outerShdw>
                </a:effectLst>
              </a:rPr>
              <a:t>Response One: </a:t>
            </a:r>
            <a:r>
              <a:rPr lang="en-US" sz="3500" i="1" dirty="0" smtClean="0"/>
              <a:t>Pursue Christlikeness</a:t>
            </a:r>
          </a:p>
          <a:p>
            <a:pPr marL="0" indent="0">
              <a:buNone/>
            </a:pPr>
            <a:r>
              <a:rPr lang="en-US" sz="2800" b="1" dirty="0"/>
              <a:t>Col 3:10 </a:t>
            </a:r>
            <a:r>
              <a:rPr lang="en-US" sz="2800" dirty="0"/>
              <a:t>And have put on the new man, which is </a:t>
            </a:r>
            <a:r>
              <a:rPr lang="en-US" sz="2800" dirty="0" smtClean="0"/>
              <a:t>renewed </a:t>
            </a:r>
            <a:r>
              <a:rPr lang="en-US" sz="2800" dirty="0"/>
              <a:t>in knowledge after the image of him that </a:t>
            </a:r>
            <a:r>
              <a:rPr lang="en-US" sz="2800" dirty="0" smtClean="0"/>
              <a:t>created </a:t>
            </a:r>
            <a:r>
              <a:rPr lang="en-US" sz="2800" dirty="0"/>
              <a:t>him:</a:t>
            </a:r>
            <a:r>
              <a:rPr lang="en-US" sz="2800" b="1" dirty="0"/>
              <a:t> 3:11 </a:t>
            </a:r>
            <a:r>
              <a:rPr lang="en-US" sz="2800" dirty="0"/>
              <a:t>Where there is neither Greek nor </a:t>
            </a:r>
            <a:r>
              <a:rPr lang="en-US" sz="2800" dirty="0" smtClean="0"/>
              <a:t>Jew</a:t>
            </a:r>
            <a:r>
              <a:rPr lang="en-US" sz="2800" dirty="0"/>
              <a:t>, circumcision nor uncircumcision, Barbarian, </a:t>
            </a:r>
            <a:r>
              <a:rPr lang="en-US" sz="2800" dirty="0" smtClean="0"/>
              <a:t>Scythian</a:t>
            </a:r>
            <a:r>
              <a:rPr lang="en-US" sz="2800" dirty="0"/>
              <a:t>, bond nor free: but Christ is all, and in all</a:t>
            </a:r>
            <a:r>
              <a:rPr lang="en-US" sz="2800" dirty="0" smtClean="0"/>
              <a:t>.</a:t>
            </a:r>
          </a:p>
          <a:p>
            <a:pPr marL="0" indent="0">
              <a:buNone/>
            </a:pPr>
            <a:r>
              <a:rPr lang="en-US" sz="2800" b="1" dirty="0"/>
              <a:t>Gal 3:28 </a:t>
            </a:r>
            <a:r>
              <a:rPr lang="en-US" sz="2800" dirty="0"/>
              <a:t>There is neither Jew nor Greek, there is neither bond nor free, there is neither male nor female: for ye are all one in Christ </a:t>
            </a:r>
            <a:endParaRPr lang="en-US" sz="2800" dirty="0" smtClean="0"/>
          </a:p>
          <a:p>
            <a:pPr marL="0" indent="0">
              <a:buNone/>
            </a:pPr>
            <a:endParaRPr lang="en-US" sz="3500" i="1" dirty="0" smtClean="0"/>
          </a:p>
        </p:txBody>
      </p:sp>
      <p:pic>
        <p:nvPicPr>
          <p:cNvPr id="1026" name="Picture 2" descr="http://www.familius.com/Data/Sites/1/GalleryImages/articleimages/dream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812" y="1752600"/>
            <a:ext cx="4343400" cy="487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6650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4">
                                            <p:txEl>
                                              <p:pRg st="1" end="1"/>
                                            </p:txEl>
                                          </p:spTgt>
                                        </p:tgtEl>
                                        <p:attrNameLst>
                                          <p:attrName>style.visibility</p:attrName>
                                        </p:attrNameLst>
                                      </p:cBhvr>
                                      <p:to>
                                        <p:strVal val="visible"/>
                                      </p:to>
                                    </p:set>
                                    <p:animEffect transition="in" filter="barn(inVertical)">
                                      <p:cBhvr>
                                        <p:cTn id="7" dur="500"/>
                                        <p:tgtEl>
                                          <p:spTgt spid="1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4">
                                            <p:txEl>
                                              <p:pRg st="2" end="2"/>
                                            </p:txEl>
                                          </p:spTgt>
                                        </p:tgtEl>
                                        <p:attrNameLst>
                                          <p:attrName>style.visibility</p:attrName>
                                        </p:attrNameLst>
                                      </p:cBhvr>
                                      <p:to>
                                        <p:strVal val="visible"/>
                                      </p:to>
                                    </p:set>
                                    <p:animEffect transition="in" filter="barn(inVertical)">
                                      <p:cBhvr>
                                        <p:cTn id="12" dur="500"/>
                                        <p:tgtEl>
                                          <p:spTgt spid="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98612" y="381000"/>
            <a:ext cx="10363200" cy="1020762"/>
          </a:xfrm>
        </p:spPr>
        <p:txBody>
          <a:bodyPr>
            <a:normAutofit/>
          </a:bodyPr>
          <a:lstStyle/>
          <a:p>
            <a:r>
              <a:rPr lang="en-US" sz="4800" dirty="0" smtClean="0"/>
              <a:t>How do we respond?</a:t>
            </a:r>
            <a:endParaRPr lang="en-US" sz="4800" dirty="0"/>
          </a:p>
        </p:txBody>
      </p:sp>
      <p:sp>
        <p:nvSpPr>
          <p:cNvPr id="14" name="Content Placeholder 13"/>
          <p:cNvSpPr>
            <a:spLocks noGrp="1"/>
          </p:cNvSpPr>
          <p:nvPr>
            <p:ph idx="1"/>
          </p:nvPr>
        </p:nvSpPr>
        <p:spPr>
          <a:xfrm>
            <a:off x="4646612" y="1676400"/>
            <a:ext cx="7391400" cy="5029200"/>
          </a:xfrm>
        </p:spPr>
        <p:txBody>
          <a:bodyPr>
            <a:normAutofit/>
          </a:bodyPr>
          <a:lstStyle/>
          <a:p>
            <a:r>
              <a:rPr lang="en-US" sz="3600" b="1" dirty="0" smtClean="0">
                <a:effectLst>
                  <a:outerShdw blurRad="38100" dist="38100" dir="2700000" algn="tl">
                    <a:srgbClr val="000000">
                      <a:alpha val="43137"/>
                    </a:srgbClr>
                  </a:outerShdw>
                </a:effectLst>
              </a:rPr>
              <a:t>Response One: </a:t>
            </a:r>
            <a:r>
              <a:rPr lang="en-US" sz="3500" i="1" dirty="0" smtClean="0"/>
              <a:t>Pursue Christlikeness</a:t>
            </a:r>
          </a:p>
          <a:p>
            <a:pPr lvl="0"/>
            <a:r>
              <a:rPr lang="en-US" sz="3600" b="1" dirty="0">
                <a:solidFill>
                  <a:prstClr val="white"/>
                </a:solidFill>
                <a:effectLst>
                  <a:outerShdw blurRad="38100" dist="38100" dir="2700000" algn="tl">
                    <a:srgbClr val="000000">
                      <a:alpha val="43137"/>
                    </a:srgbClr>
                  </a:outerShdw>
                </a:effectLst>
              </a:rPr>
              <a:t>Response </a:t>
            </a:r>
            <a:r>
              <a:rPr lang="en-US" sz="3600" b="1" dirty="0" smtClean="0">
                <a:solidFill>
                  <a:prstClr val="white"/>
                </a:solidFill>
                <a:effectLst>
                  <a:outerShdw blurRad="38100" dist="38100" dir="2700000" algn="tl">
                    <a:srgbClr val="000000">
                      <a:alpha val="43137"/>
                    </a:srgbClr>
                  </a:outerShdw>
                </a:effectLst>
              </a:rPr>
              <a:t>Two: </a:t>
            </a:r>
            <a:r>
              <a:rPr lang="en-US" sz="3500" i="1" dirty="0" smtClean="0">
                <a:solidFill>
                  <a:prstClr val="white"/>
                </a:solidFill>
              </a:rPr>
              <a:t>Practice Complying</a:t>
            </a:r>
            <a:endParaRPr lang="en-US" sz="3500" i="1" dirty="0">
              <a:solidFill>
                <a:prstClr val="white"/>
              </a:solidFill>
            </a:endParaRPr>
          </a:p>
          <a:p>
            <a:pPr marL="0" indent="0">
              <a:buNone/>
            </a:pPr>
            <a:endParaRPr lang="en-US" sz="3500" i="1" dirty="0" smtClean="0"/>
          </a:p>
        </p:txBody>
      </p:sp>
      <p:pic>
        <p:nvPicPr>
          <p:cNvPr id="2050" name="Picture 2" descr="https://i.ytimg.com/vi/IaxEn-2-Ga4/hqdefaul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012" y="1828800"/>
            <a:ext cx="4267200" cy="48006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646612" y="3429000"/>
            <a:ext cx="7315200" cy="1569660"/>
          </a:xfrm>
          <a:prstGeom prst="rect">
            <a:avLst/>
          </a:prstGeom>
        </p:spPr>
        <p:txBody>
          <a:bodyPr wrap="square">
            <a:spAutoFit/>
          </a:bodyPr>
          <a:lstStyle/>
          <a:p>
            <a:pPr algn="ctr"/>
            <a:r>
              <a:rPr lang="en-US" sz="3200" i="1" dirty="0"/>
              <a:t>The problem however, for many, is that the work </a:t>
            </a:r>
            <a:r>
              <a:rPr lang="en-US" sz="3200" i="1" dirty="0" smtClean="0"/>
              <a:t>that </a:t>
            </a:r>
            <a:r>
              <a:rPr lang="en-US" sz="3200" i="1" dirty="0"/>
              <a:t>God is doing in them is not being worked out </a:t>
            </a:r>
            <a:r>
              <a:rPr lang="en-US" sz="3200" i="1" dirty="0" smtClean="0"/>
              <a:t>by </a:t>
            </a:r>
            <a:r>
              <a:rPr lang="en-US" sz="3200" i="1" dirty="0"/>
              <a:t>them.</a:t>
            </a:r>
          </a:p>
        </p:txBody>
      </p:sp>
    </p:spTree>
    <p:extLst>
      <p:ext uri="{BB962C8B-B14F-4D97-AF65-F5344CB8AC3E}">
        <p14:creationId xmlns:p14="http://schemas.microsoft.com/office/powerpoint/2010/main" val="1760237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4">
                                            <p:txEl>
                                              <p:pRg st="1" end="1"/>
                                            </p:txEl>
                                          </p:spTgt>
                                        </p:tgtEl>
                                        <p:attrNameLst>
                                          <p:attrName>style.visibility</p:attrName>
                                        </p:attrNameLst>
                                      </p:cBhvr>
                                      <p:to>
                                        <p:strVal val="visible"/>
                                      </p:to>
                                    </p:set>
                                    <p:animEffect transition="in" filter="barn(inVertical)">
                                      <p:cBhvr>
                                        <p:cTn id="7" dur="500"/>
                                        <p:tgtEl>
                                          <p:spTgt spid="1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98612" y="381000"/>
            <a:ext cx="10363200" cy="1020762"/>
          </a:xfrm>
        </p:spPr>
        <p:txBody>
          <a:bodyPr>
            <a:normAutofit/>
          </a:bodyPr>
          <a:lstStyle/>
          <a:p>
            <a:r>
              <a:rPr lang="en-US" sz="4800" dirty="0" smtClean="0"/>
              <a:t>How do we respond?</a:t>
            </a:r>
            <a:endParaRPr lang="en-US" sz="4800" dirty="0"/>
          </a:p>
        </p:txBody>
      </p:sp>
      <p:sp>
        <p:nvSpPr>
          <p:cNvPr id="14" name="Content Placeholder 13"/>
          <p:cNvSpPr>
            <a:spLocks noGrp="1"/>
          </p:cNvSpPr>
          <p:nvPr>
            <p:ph idx="1"/>
          </p:nvPr>
        </p:nvSpPr>
        <p:spPr>
          <a:xfrm>
            <a:off x="4418012" y="1676400"/>
            <a:ext cx="7620000" cy="5029200"/>
          </a:xfrm>
        </p:spPr>
        <p:txBody>
          <a:bodyPr>
            <a:normAutofit lnSpcReduction="10000"/>
          </a:bodyPr>
          <a:lstStyle/>
          <a:p>
            <a:r>
              <a:rPr lang="en-US" sz="3600" b="1" dirty="0" smtClean="0">
                <a:effectLst>
                  <a:outerShdw blurRad="38100" dist="38100" dir="2700000" algn="tl">
                    <a:srgbClr val="000000">
                      <a:alpha val="43137"/>
                    </a:srgbClr>
                  </a:outerShdw>
                </a:effectLst>
              </a:rPr>
              <a:t>Response One: </a:t>
            </a:r>
            <a:r>
              <a:rPr lang="en-US" sz="3500" i="1" dirty="0" smtClean="0"/>
              <a:t>Pursue Christlikeness</a:t>
            </a:r>
          </a:p>
          <a:p>
            <a:pPr lvl="0"/>
            <a:r>
              <a:rPr lang="en-US" sz="3600" b="1" dirty="0">
                <a:solidFill>
                  <a:prstClr val="white"/>
                </a:solidFill>
                <a:effectLst>
                  <a:outerShdw blurRad="38100" dist="38100" dir="2700000" algn="tl">
                    <a:srgbClr val="000000">
                      <a:alpha val="43137"/>
                    </a:srgbClr>
                  </a:outerShdw>
                </a:effectLst>
              </a:rPr>
              <a:t>Response </a:t>
            </a:r>
            <a:r>
              <a:rPr lang="en-US" sz="3600" b="1" dirty="0" smtClean="0">
                <a:solidFill>
                  <a:prstClr val="white"/>
                </a:solidFill>
                <a:effectLst>
                  <a:outerShdw blurRad="38100" dist="38100" dir="2700000" algn="tl">
                    <a:srgbClr val="000000">
                      <a:alpha val="43137"/>
                    </a:srgbClr>
                  </a:outerShdw>
                </a:effectLst>
              </a:rPr>
              <a:t>Two: </a:t>
            </a:r>
            <a:r>
              <a:rPr lang="en-US" sz="3500" i="1" dirty="0" smtClean="0">
                <a:solidFill>
                  <a:prstClr val="white"/>
                </a:solidFill>
              </a:rPr>
              <a:t>Practice Complying</a:t>
            </a:r>
            <a:endParaRPr lang="en-US" sz="3500" i="1" dirty="0">
              <a:solidFill>
                <a:prstClr val="white"/>
              </a:solidFill>
            </a:endParaRPr>
          </a:p>
          <a:p>
            <a:pPr lvl="0"/>
            <a:r>
              <a:rPr lang="en-US" sz="3600" b="1" dirty="0">
                <a:solidFill>
                  <a:prstClr val="white"/>
                </a:solidFill>
                <a:effectLst>
                  <a:outerShdw blurRad="38100" dist="38100" dir="2700000" algn="tl">
                    <a:srgbClr val="000000">
                      <a:alpha val="43137"/>
                    </a:srgbClr>
                  </a:outerShdw>
                </a:effectLst>
              </a:rPr>
              <a:t>Response </a:t>
            </a:r>
            <a:r>
              <a:rPr lang="en-US" sz="3600" b="1" dirty="0" smtClean="0">
                <a:solidFill>
                  <a:prstClr val="white"/>
                </a:solidFill>
                <a:effectLst>
                  <a:outerShdw blurRad="38100" dist="38100" dir="2700000" algn="tl">
                    <a:srgbClr val="000000">
                      <a:alpha val="43137"/>
                    </a:srgbClr>
                  </a:outerShdw>
                </a:effectLst>
              </a:rPr>
              <a:t>Three: </a:t>
            </a:r>
            <a:r>
              <a:rPr lang="en-US" sz="3400" i="1" dirty="0" smtClean="0">
                <a:solidFill>
                  <a:prstClr val="white"/>
                </a:solidFill>
              </a:rPr>
              <a:t>Provide Compliments</a:t>
            </a:r>
            <a:endParaRPr lang="en-US" sz="3400" i="1" dirty="0">
              <a:solidFill>
                <a:prstClr val="white"/>
              </a:solidFill>
            </a:endParaRPr>
          </a:p>
          <a:p>
            <a:pPr marL="0" lvl="0" indent="0">
              <a:buNone/>
            </a:pPr>
            <a:r>
              <a:rPr lang="en-US" sz="3500" i="1" dirty="0" smtClean="0">
                <a:solidFill>
                  <a:prstClr val="white"/>
                </a:solidFill>
              </a:rPr>
              <a:t>	</a:t>
            </a:r>
            <a:r>
              <a:rPr lang="en-US" sz="3300" dirty="0" smtClean="0">
                <a:solidFill>
                  <a:prstClr val="white"/>
                </a:solidFill>
              </a:rPr>
              <a:t>murmur</a:t>
            </a:r>
            <a:r>
              <a:rPr lang="en-US" sz="3300" i="1" dirty="0" smtClean="0">
                <a:solidFill>
                  <a:prstClr val="white"/>
                </a:solidFill>
              </a:rPr>
              <a:t> - to </a:t>
            </a:r>
            <a:r>
              <a:rPr lang="en-US" sz="3300" i="1" dirty="0">
                <a:solidFill>
                  <a:prstClr val="white"/>
                </a:solidFill>
              </a:rPr>
              <a:t>grumble </a:t>
            </a:r>
            <a:endParaRPr lang="en-US" sz="3300" i="1" dirty="0" smtClean="0">
              <a:solidFill>
                <a:prstClr val="white"/>
              </a:solidFill>
            </a:endParaRPr>
          </a:p>
          <a:p>
            <a:pPr marL="0" lvl="0" indent="0">
              <a:buNone/>
            </a:pPr>
            <a:r>
              <a:rPr lang="en-US" sz="3300" i="1" dirty="0" smtClean="0">
                <a:solidFill>
                  <a:prstClr val="white"/>
                </a:solidFill>
              </a:rPr>
              <a:t>	</a:t>
            </a:r>
            <a:r>
              <a:rPr lang="en-US" sz="3300" dirty="0" err="1" smtClean="0">
                <a:solidFill>
                  <a:prstClr val="white"/>
                </a:solidFill>
              </a:rPr>
              <a:t>disputings</a:t>
            </a:r>
            <a:r>
              <a:rPr lang="en-US" sz="3300" i="1" dirty="0" smtClean="0">
                <a:solidFill>
                  <a:prstClr val="white"/>
                </a:solidFill>
              </a:rPr>
              <a:t> - debates</a:t>
            </a:r>
            <a:endParaRPr lang="en-US" sz="3300" i="1" dirty="0">
              <a:solidFill>
                <a:prstClr val="white"/>
              </a:solidFill>
            </a:endParaRPr>
          </a:p>
          <a:p>
            <a:pPr marL="0" indent="0">
              <a:buNone/>
            </a:pPr>
            <a:r>
              <a:rPr lang="en-US" sz="3500" b="1" dirty="0"/>
              <a:t>1 Cor. 10:10 </a:t>
            </a:r>
            <a:r>
              <a:rPr lang="en-US" sz="3500" dirty="0"/>
              <a:t>Neither murmur ye, as some of them 	also murmured, and were destroyed of the </a:t>
            </a:r>
            <a:r>
              <a:rPr lang="en-US" sz="3500" dirty="0" smtClean="0"/>
              <a:t>destroyer</a:t>
            </a:r>
            <a:r>
              <a:rPr lang="en-US" sz="3500" dirty="0"/>
              <a:t>.</a:t>
            </a:r>
            <a:endParaRPr lang="en-US" sz="3500" dirty="0" smtClean="0"/>
          </a:p>
        </p:txBody>
      </p:sp>
      <p:pic>
        <p:nvPicPr>
          <p:cNvPr id="4100" name="Picture 4" descr="http://potentspeaking.com/wp-content/uploads/2014/10/Compliment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012" y="1752600"/>
            <a:ext cx="4038600" cy="48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0332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4">
                                            <p:txEl>
                                              <p:pRg st="2" end="2"/>
                                            </p:txEl>
                                          </p:spTgt>
                                        </p:tgtEl>
                                        <p:attrNameLst>
                                          <p:attrName>style.visibility</p:attrName>
                                        </p:attrNameLst>
                                      </p:cBhvr>
                                      <p:to>
                                        <p:strVal val="visible"/>
                                      </p:to>
                                    </p:set>
                                    <p:animEffect transition="in" filter="barn(inVertical)">
                                      <p:cBhvr>
                                        <p:cTn id="7" dur="500"/>
                                        <p:tgtEl>
                                          <p:spTgt spid="1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4">
                                            <p:txEl>
                                              <p:pRg st="3" end="3"/>
                                            </p:txEl>
                                          </p:spTgt>
                                        </p:tgtEl>
                                        <p:attrNameLst>
                                          <p:attrName>style.visibility</p:attrName>
                                        </p:attrNameLst>
                                      </p:cBhvr>
                                      <p:to>
                                        <p:strVal val="visible"/>
                                      </p:to>
                                    </p:set>
                                    <p:animEffect transition="in" filter="barn(inVertical)">
                                      <p:cBhvr>
                                        <p:cTn id="12" dur="500"/>
                                        <p:tgtEl>
                                          <p:spTgt spid="1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4">
                                            <p:txEl>
                                              <p:pRg st="4" end="4"/>
                                            </p:txEl>
                                          </p:spTgt>
                                        </p:tgtEl>
                                        <p:attrNameLst>
                                          <p:attrName>style.visibility</p:attrName>
                                        </p:attrNameLst>
                                      </p:cBhvr>
                                      <p:to>
                                        <p:strVal val="visible"/>
                                      </p:to>
                                    </p:set>
                                    <p:animEffect transition="in" filter="barn(inVertical)">
                                      <p:cBhvr>
                                        <p:cTn id="17" dur="500"/>
                                        <p:tgtEl>
                                          <p:spTgt spid="1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4">
                                            <p:txEl>
                                              <p:pRg st="5" end="5"/>
                                            </p:txEl>
                                          </p:spTgt>
                                        </p:tgtEl>
                                        <p:attrNameLst>
                                          <p:attrName>style.visibility</p:attrName>
                                        </p:attrNameLst>
                                      </p:cBhvr>
                                      <p:to>
                                        <p:strVal val="visible"/>
                                      </p:to>
                                    </p:set>
                                    <p:animEffect transition="in" filter="barn(inVertical)">
                                      <p:cBhvr>
                                        <p:cTn id="22" dur="500"/>
                                        <p:tgtEl>
                                          <p:spTgt spid="1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98612" y="381000"/>
            <a:ext cx="10363200" cy="1020762"/>
          </a:xfrm>
        </p:spPr>
        <p:txBody>
          <a:bodyPr>
            <a:normAutofit/>
          </a:bodyPr>
          <a:lstStyle/>
          <a:p>
            <a:r>
              <a:rPr lang="en-US" sz="4800" dirty="0" smtClean="0"/>
              <a:t>How do we respond?</a:t>
            </a:r>
            <a:endParaRPr lang="en-US" sz="4800" dirty="0"/>
          </a:p>
        </p:txBody>
      </p:sp>
      <p:sp>
        <p:nvSpPr>
          <p:cNvPr id="14" name="Content Placeholder 13"/>
          <p:cNvSpPr>
            <a:spLocks noGrp="1"/>
          </p:cNvSpPr>
          <p:nvPr>
            <p:ph idx="1"/>
          </p:nvPr>
        </p:nvSpPr>
        <p:spPr>
          <a:xfrm>
            <a:off x="4418012" y="1676400"/>
            <a:ext cx="7620000" cy="5029200"/>
          </a:xfrm>
        </p:spPr>
        <p:txBody>
          <a:bodyPr>
            <a:normAutofit fontScale="92500" lnSpcReduction="10000"/>
          </a:bodyPr>
          <a:lstStyle/>
          <a:p>
            <a:pPr lvl="0"/>
            <a:r>
              <a:rPr lang="en-US" sz="3600" b="1" dirty="0" smtClean="0">
                <a:solidFill>
                  <a:prstClr val="white"/>
                </a:solidFill>
                <a:effectLst>
                  <a:outerShdw blurRad="38100" dist="38100" dir="2700000" algn="tl">
                    <a:srgbClr val="000000">
                      <a:alpha val="43137"/>
                    </a:srgbClr>
                  </a:outerShdw>
                </a:effectLst>
              </a:rPr>
              <a:t>Response Three: </a:t>
            </a:r>
            <a:r>
              <a:rPr lang="en-US" sz="3400" i="1" dirty="0" smtClean="0">
                <a:solidFill>
                  <a:prstClr val="white"/>
                </a:solidFill>
              </a:rPr>
              <a:t>Provide Compliments</a:t>
            </a:r>
            <a:endParaRPr lang="en-US" sz="3400" i="1" dirty="0">
              <a:solidFill>
                <a:prstClr val="white"/>
              </a:solidFill>
            </a:endParaRPr>
          </a:p>
          <a:p>
            <a:pPr marL="0" lvl="0" indent="0">
              <a:buNone/>
            </a:pPr>
            <a:r>
              <a:rPr lang="en-US" sz="3300" b="1" dirty="0" err="1" smtClean="0">
                <a:solidFill>
                  <a:prstClr val="white"/>
                </a:solidFill>
              </a:rPr>
              <a:t>Psa</a:t>
            </a:r>
            <a:r>
              <a:rPr lang="en-US" sz="3300" b="1" dirty="0" smtClean="0">
                <a:solidFill>
                  <a:prstClr val="white"/>
                </a:solidFill>
              </a:rPr>
              <a:t> </a:t>
            </a:r>
            <a:r>
              <a:rPr lang="en-US" sz="3300" b="1" dirty="0">
                <a:solidFill>
                  <a:prstClr val="white"/>
                </a:solidFill>
              </a:rPr>
              <a:t>52:2 </a:t>
            </a:r>
            <a:r>
              <a:rPr lang="en-US" sz="3300" dirty="0">
                <a:solidFill>
                  <a:prstClr val="white"/>
                </a:solidFill>
              </a:rPr>
              <a:t>Thy tongue </a:t>
            </a:r>
            <a:r>
              <a:rPr lang="en-US" sz="3300" dirty="0" err="1">
                <a:solidFill>
                  <a:prstClr val="white"/>
                </a:solidFill>
              </a:rPr>
              <a:t>deviseth</a:t>
            </a:r>
            <a:r>
              <a:rPr lang="en-US" sz="3300" dirty="0">
                <a:solidFill>
                  <a:prstClr val="white"/>
                </a:solidFill>
              </a:rPr>
              <a:t> mischiefs; like a sharp razor, working </a:t>
            </a:r>
            <a:r>
              <a:rPr lang="en-US" sz="3300" dirty="0" smtClean="0">
                <a:solidFill>
                  <a:prstClr val="white"/>
                </a:solidFill>
              </a:rPr>
              <a:t>deceitfully.</a:t>
            </a:r>
          </a:p>
          <a:p>
            <a:pPr marL="0" lvl="0" indent="0">
              <a:buNone/>
            </a:pPr>
            <a:r>
              <a:rPr lang="en-US" sz="3300" b="1" dirty="0" err="1">
                <a:solidFill>
                  <a:prstClr val="white"/>
                </a:solidFill>
              </a:rPr>
              <a:t>Eph</a:t>
            </a:r>
            <a:r>
              <a:rPr lang="en-US" sz="3300" b="1" dirty="0">
                <a:solidFill>
                  <a:prstClr val="white"/>
                </a:solidFill>
              </a:rPr>
              <a:t> 4:29 </a:t>
            </a:r>
            <a:r>
              <a:rPr lang="en-US" sz="3300" dirty="0">
                <a:solidFill>
                  <a:prstClr val="white"/>
                </a:solidFill>
              </a:rPr>
              <a:t>Let no corrupt communication proceed </a:t>
            </a:r>
            <a:r>
              <a:rPr lang="en-US" sz="3300" dirty="0" smtClean="0">
                <a:solidFill>
                  <a:prstClr val="white"/>
                </a:solidFill>
              </a:rPr>
              <a:t>out </a:t>
            </a:r>
            <a:r>
              <a:rPr lang="en-US" sz="3300" dirty="0">
                <a:solidFill>
                  <a:prstClr val="white"/>
                </a:solidFill>
              </a:rPr>
              <a:t>of your mouth, but that which is good to the </a:t>
            </a:r>
            <a:r>
              <a:rPr lang="en-US" sz="3300" dirty="0" smtClean="0">
                <a:solidFill>
                  <a:prstClr val="white"/>
                </a:solidFill>
              </a:rPr>
              <a:t>use </a:t>
            </a:r>
            <a:r>
              <a:rPr lang="en-US" sz="3300" dirty="0">
                <a:solidFill>
                  <a:prstClr val="white"/>
                </a:solidFill>
              </a:rPr>
              <a:t>of edifying, that it may minister </a:t>
            </a:r>
            <a:r>
              <a:rPr lang="en-US" sz="3300" dirty="0" smtClean="0">
                <a:solidFill>
                  <a:prstClr val="white"/>
                </a:solidFill>
              </a:rPr>
              <a:t>grace </a:t>
            </a:r>
            <a:r>
              <a:rPr lang="en-US" sz="3300" dirty="0">
                <a:solidFill>
                  <a:prstClr val="white"/>
                </a:solidFill>
              </a:rPr>
              <a:t>unto the </a:t>
            </a:r>
            <a:r>
              <a:rPr lang="en-US" sz="3300" dirty="0" smtClean="0">
                <a:solidFill>
                  <a:prstClr val="white"/>
                </a:solidFill>
              </a:rPr>
              <a:t>hearers.</a:t>
            </a:r>
          </a:p>
          <a:p>
            <a:pPr marL="0" lvl="0" indent="0" algn="ctr">
              <a:buNone/>
            </a:pPr>
            <a:r>
              <a:rPr lang="en-US" sz="3300" dirty="0" smtClean="0">
                <a:solidFill>
                  <a:prstClr val="white"/>
                </a:solidFill>
              </a:rPr>
              <a:t>A </a:t>
            </a:r>
            <a:r>
              <a:rPr lang="en-US" sz="3300" dirty="0">
                <a:solidFill>
                  <a:prstClr val="white"/>
                </a:solidFill>
              </a:rPr>
              <a:t>BELIEVER WHO NEVER HAS A GOOD WORD TO SAY TO OR ABOUT </a:t>
            </a:r>
            <a:r>
              <a:rPr lang="en-US" sz="3300" dirty="0" smtClean="0">
                <a:solidFill>
                  <a:prstClr val="white"/>
                </a:solidFill>
              </a:rPr>
              <a:t>ANYONE </a:t>
            </a:r>
            <a:r>
              <a:rPr lang="en-US" sz="3300" dirty="0">
                <a:solidFill>
                  <a:prstClr val="white"/>
                </a:solidFill>
              </a:rPr>
              <a:t>IS A BELIEVER </a:t>
            </a:r>
            <a:r>
              <a:rPr lang="en-US" sz="3300" dirty="0" smtClean="0">
                <a:solidFill>
                  <a:prstClr val="white"/>
                </a:solidFill>
              </a:rPr>
              <a:t>THAT </a:t>
            </a:r>
            <a:r>
              <a:rPr lang="en-US" sz="3300" dirty="0">
                <a:solidFill>
                  <a:prstClr val="white"/>
                </a:solidFill>
              </a:rPr>
              <a:t>IS SPIRITUALLY SICK.</a:t>
            </a:r>
            <a:endParaRPr lang="en-US" sz="3300" dirty="0" smtClean="0">
              <a:solidFill>
                <a:prstClr val="white"/>
              </a:solidFill>
            </a:endParaRPr>
          </a:p>
        </p:txBody>
      </p:sp>
      <p:pic>
        <p:nvPicPr>
          <p:cNvPr id="4100" name="Picture 4" descr="http://potentspeaking.com/wp-content/uploads/2014/10/Compliment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012" y="1752600"/>
            <a:ext cx="4038600" cy="48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7155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4">
                                            <p:txEl>
                                              <p:pRg st="1" end="1"/>
                                            </p:txEl>
                                          </p:spTgt>
                                        </p:tgtEl>
                                        <p:attrNameLst>
                                          <p:attrName>style.visibility</p:attrName>
                                        </p:attrNameLst>
                                      </p:cBhvr>
                                      <p:to>
                                        <p:strVal val="visible"/>
                                      </p:to>
                                    </p:set>
                                    <p:animEffect transition="in" filter="barn(inVertical)">
                                      <p:cBhvr>
                                        <p:cTn id="7" dur="500"/>
                                        <p:tgtEl>
                                          <p:spTgt spid="1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4">
                                            <p:txEl>
                                              <p:pRg st="2" end="2"/>
                                            </p:txEl>
                                          </p:spTgt>
                                        </p:tgtEl>
                                        <p:attrNameLst>
                                          <p:attrName>style.visibility</p:attrName>
                                        </p:attrNameLst>
                                      </p:cBhvr>
                                      <p:to>
                                        <p:strVal val="visible"/>
                                      </p:to>
                                    </p:set>
                                    <p:animEffect transition="in" filter="barn(inVertical)">
                                      <p:cBhvr>
                                        <p:cTn id="12" dur="500"/>
                                        <p:tgtEl>
                                          <p:spTgt spid="1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xEl>
                                              <p:pRg st="3" end="3"/>
                                            </p:txEl>
                                          </p:spTgt>
                                        </p:tgtEl>
                                        <p:attrNameLst>
                                          <p:attrName>style.visibility</p:attrName>
                                        </p:attrNameLst>
                                      </p:cBhvr>
                                      <p:to>
                                        <p:strVal val="visible"/>
                                      </p:to>
                                    </p:set>
                                    <p:animEffect transition="in" filter="fade">
                                      <p:cBhvr>
                                        <p:cTn id="17" dur="500"/>
                                        <p:tgtEl>
                                          <p:spTgt spid="1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98612" y="381000"/>
            <a:ext cx="10363200" cy="1020762"/>
          </a:xfrm>
        </p:spPr>
        <p:txBody>
          <a:bodyPr>
            <a:normAutofit/>
          </a:bodyPr>
          <a:lstStyle/>
          <a:p>
            <a:r>
              <a:rPr lang="en-US" sz="4800" dirty="0" smtClean="0"/>
              <a:t>How do we respond?</a:t>
            </a:r>
            <a:endParaRPr lang="en-US" sz="4800" dirty="0"/>
          </a:p>
        </p:txBody>
      </p:sp>
      <p:sp>
        <p:nvSpPr>
          <p:cNvPr id="14" name="Content Placeholder 13"/>
          <p:cNvSpPr>
            <a:spLocks noGrp="1"/>
          </p:cNvSpPr>
          <p:nvPr>
            <p:ph idx="1"/>
          </p:nvPr>
        </p:nvSpPr>
        <p:spPr>
          <a:xfrm>
            <a:off x="3884612" y="1676400"/>
            <a:ext cx="8153400" cy="5029200"/>
          </a:xfrm>
        </p:spPr>
        <p:txBody>
          <a:bodyPr>
            <a:normAutofit/>
          </a:bodyPr>
          <a:lstStyle/>
          <a:p>
            <a:r>
              <a:rPr lang="en-US" sz="3600" b="1" dirty="0" smtClean="0">
                <a:effectLst>
                  <a:outerShdw blurRad="38100" dist="38100" dir="2700000" algn="tl">
                    <a:srgbClr val="000000">
                      <a:alpha val="43137"/>
                    </a:srgbClr>
                  </a:outerShdw>
                </a:effectLst>
              </a:rPr>
              <a:t>Response One: </a:t>
            </a:r>
            <a:r>
              <a:rPr lang="en-US" sz="3500" i="1" dirty="0" smtClean="0"/>
              <a:t>Pursue Christlikeness</a:t>
            </a:r>
          </a:p>
          <a:p>
            <a:pPr lvl="0"/>
            <a:r>
              <a:rPr lang="en-US" sz="3600" b="1" dirty="0">
                <a:solidFill>
                  <a:prstClr val="white"/>
                </a:solidFill>
                <a:effectLst>
                  <a:outerShdw blurRad="38100" dist="38100" dir="2700000" algn="tl">
                    <a:srgbClr val="000000">
                      <a:alpha val="43137"/>
                    </a:srgbClr>
                  </a:outerShdw>
                </a:effectLst>
              </a:rPr>
              <a:t>Response </a:t>
            </a:r>
            <a:r>
              <a:rPr lang="en-US" sz="3600" b="1" dirty="0" smtClean="0">
                <a:solidFill>
                  <a:prstClr val="white"/>
                </a:solidFill>
                <a:effectLst>
                  <a:outerShdw blurRad="38100" dist="38100" dir="2700000" algn="tl">
                    <a:srgbClr val="000000">
                      <a:alpha val="43137"/>
                    </a:srgbClr>
                  </a:outerShdw>
                </a:effectLst>
              </a:rPr>
              <a:t>Two: </a:t>
            </a:r>
            <a:r>
              <a:rPr lang="en-US" sz="3500" i="1" dirty="0" smtClean="0">
                <a:solidFill>
                  <a:prstClr val="white"/>
                </a:solidFill>
              </a:rPr>
              <a:t>Practice Complying</a:t>
            </a:r>
            <a:endParaRPr lang="en-US" sz="3500" i="1" dirty="0">
              <a:solidFill>
                <a:prstClr val="white"/>
              </a:solidFill>
            </a:endParaRPr>
          </a:p>
          <a:p>
            <a:pPr lvl="0"/>
            <a:r>
              <a:rPr lang="en-US" sz="3600" b="1" dirty="0">
                <a:solidFill>
                  <a:prstClr val="white"/>
                </a:solidFill>
                <a:effectLst>
                  <a:outerShdw blurRad="38100" dist="38100" dir="2700000" algn="tl">
                    <a:srgbClr val="000000">
                      <a:alpha val="43137"/>
                    </a:srgbClr>
                  </a:outerShdw>
                </a:effectLst>
              </a:rPr>
              <a:t>Response </a:t>
            </a:r>
            <a:r>
              <a:rPr lang="en-US" sz="3600" b="1" dirty="0" smtClean="0">
                <a:solidFill>
                  <a:prstClr val="white"/>
                </a:solidFill>
                <a:effectLst>
                  <a:outerShdw blurRad="38100" dist="38100" dir="2700000" algn="tl">
                    <a:srgbClr val="000000">
                      <a:alpha val="43137"/>
                    </a:srgbClr>
                  </a:outerShdw>
                </a:effectLst>
              </a:rPr>
              <a:t>Three: </a:t>
            </a:r>
            <a:r>
              <a:rPr lang="en-US" sz="3400" i="1" dirty="0" smtClean="0">
                <a:solidFill>
                  <a:prstClr val="white"/>
                </a:solidFill>
              </a:rPr>
              <a:t>Provide Compliments</a:t>
            </a:r>
            <a:endParaRPr lang="en-US" sz="3400" i="1" dirty="0">
              <a:solidFill>
                <a:prstClr val="white"/>
              </a:solidFill>
            </a:endParaRPr>
          </a:p>
          <a:p>
            <a:pPr lvl="0"/>
            <a:r>
              <a:rPr lang="en-US" sz="3600" b="1" dirty="0" smtClean="0">
                <a:solidFill>
                  <a:prstClr val="white"/>
                </a:solidFill>
                <a:effectLst>
                  <a:outerShdw blurRad="38100" dist="38100" dir="2700000" algn="tl">
                    <a:srgbClr val="000000">
                      <a:alpha val="43137"/>
                    </a:srgbClr>
                  </a:outerShdw>
                </a:effectLst>
              </a:rPr>
              <a:t>Response Four: </a:t>
            </a:r>
            <a:r>
              <a:rPr lang="en-US" sz="3400" i="1" dirty="0" smtClean="0">
                <a:solidFill>
                  <a:prstClr val="white"/>
                </a:solidFill>
              </a:rPr>
              <a:t>Possess the Word of Christ</a:t>
            </a:r>
          </a:p>
          <a:p>
            <a:pPr marL="0" lvl="0" indent="0">
              <a:buNone/>
            </a:pPr>
            <a:r>
              <a:rPr lang="en-US" sz="3500" b="1" dirty="0" err="1" smtClean="0"/>
              <a:t>Psa</a:t>
            </a:r>
            <a:r>
              <a:rPr lang="en-US" sz="3500" b="1" dirty="0" smtClean="0"/>
              <a:t> </a:t>
            </a:r>
            <a:r>
              <a:rPr lang="en-US" sz="3500" b="1" dirty="0"/>
              <a:t>119:93 </a:t>
            </a:r>
            <a:r>
              <a:rPr lang="en-US" sz="3300" dirty="0"/>
              <a:t>I will never forget thy </a:t>
            </a:r>
            <a:r>
              <a:rPr lang="en-US" sz="3300" dirty="0" smtClean="0"/>
              <a:t>precepts</a:t>
            </a:r>
            <a:r>
              <a:rPr lang="en-US" sz="3300" dirty="0"/>
              <a:t>: for with </a:t>
            </a:r>
            <a:r>
              <a:rPr lang="en-US" sz="3300" dirty="0" smtClean="0"/>
              <a:t>them </a:t>
            </a:r>
            <a:r>
              <a:rPr lang="en-US" sz="3300" dirty="0"/>
              <a:t>thou hast quickened me.</a:t>
            </a:r>
            <a:endParaRPr lang="en-US" sz="3300" dirty="0" smtClean="0"/>
          </a:p>
        </p:txBody>
      </p:sp>
      <p:pic>
        <p:nvPicPr>
          <p:cNvPr id="5122" name="Picture 2" descr="https://s-media-cache-ak0.pinimg.com/736x/de/0a/e2/de0ae26257e4a38756f2228116c7906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412" y="1809750"/>
            <a:ext cx="3400425" cy="476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6186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4">
                                            <p:txEl>
                                              <p:pRg st="3" end="3"/>
                                            </p:txEl>
                                          </p:spTgt>
                                        </p:tgtEl>
                                        <p:attrNameLst>
                                          <p:attrName>style.visibility</p:attrName>
                                        </p:attrNameLst>
                                      </p:cBhvr>
                                      <p:to>
                                        <p:strVal val="visible"/>
                                      </p:to>
                                    </p:set>
                                    <p:animEffect transition="in" filter="barn(inVertical)">
                                      <p:cBhvr>
                                        <p:cTn id="7" dur="500"/>
                                        <p:tgtEl>
                                          <p:spTgt spid="14">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4">
                                            <p:txEl>
                                              <p:pRg st="4" end="4"/>
                                            </p:txEl>
                                          </p:spTgt>
                                        </p:tgtEl>
                                        <p:attrNameLst>
                                          <p:attrName>style.visibility</p:attrName>
                                        </p:attrNameLst>
                                      </p:cBhvr>
                                      <p:to>
                                        <p:strVal val="visible"/>
                                      </p:to>
                                    </p:set>
                                    <p:animEffect transition="in" filter="barn(inVertical)">
                                      <p:cBhvr>
                                        <p:cTn id="12" dur="500"/>
                                        <p:tgtEl>
                                          <p:spTgt spid="1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alkboard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F09A44C-857D-42FD-9219-94A36248C2C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Chalkboard education presentation (widescreen)</Template>
  <TotalTime>0</TotalTime>
  <Words>431</Words>
  <Application>Microsoft Office PowerPoint</Application>
  <PresentationFormat>Custom</PresentationFormat>
  <Paragraphs>34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Consolas</vt:lpstr>
      <vt:lpstr>Corbel</vt:lpstr>
      <vt:lpstr>Chalkboard 16x9</vt:lpstr>
      <vt:lpstr>Responding to the Lordship of Jesus Christ</vt:lpstr>
      <vt:lpstr>How do we respond?</vt:lpstr>
      <vt:lpstr>How do we respond?</vt:lpstr>
      <vt:lpstr>How do we respond?</vt:lpstr>
      <vt:lpstr>How do we respond?</vt:lpstr>
      <vt:lpstr>How do we respond?</vt:lpstr>
      <vt:lpstr>How do we respond?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2016-05-22T11:13:31Z</dcterms:created>
  <dcterms:modified xsi:type="dcterms:W3CDTF">2016-05-22T12:01:19Z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TC028048469991</vt:lpwstr>
  </property>
</Properties>
</file>