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77" r:id="rId3"/>
    <p:sldId id="271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9" y="854015"/>
            <a:ext cx="5263378" cy="3931998"/>
          </a:xfrm>
        </p:spPr>
        <p:txBody>
          <a:bodyPr/>
          <a:lstStyle/>
          <a:p>
            <a:r>
              <a:rPr lang="en-US" dirty="0" smtClean="0"/>
              <a:t>Learning how to count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01" y="5049981"/>
            <a:ext cx="10058400" cy="36576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Phil. 3:1-11</a:t>
            </a:r>
            <a:endParaRPr lang="en-US" sz="2800" i="1" dirty="0"/>
          </a:p>
        </p:txBody>
      </p:sp>
      <p:pic>
        <p:nvPicPr>
          <p:cNvPr id="1026" name="Picture 2" descr="http://www.fakingnews.firstpost.com/wp-content/uploads/2015/05/young-man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07" y="534222"/>
            <a:ext cx="6060126" cy="48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6901" y="6185793"/>
            <a:ext cx="11246232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 smtClean="0"/>
              <a:t>CHAPTER 3: Christ, the reward of life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466"/>
            <a:ext cx="5943600" cy="4114800"/>
          </a:xfrm>
        </p:spPr>
        <p:txBody>
          <a:bodyPr/>
          <a:lstStyle/>
          <a:p>
            <a:r>
              <a:rPr lang="en-US" sz="6800" dirty="0">
                <a:solidFill>
                  <a:srgbClr val="514A4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</a:rPr>
              <a:t>Learning how to count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6164481"/>
            <a:ext cx="5943600" cy="410547"/>
          </a:xfrm>
        </p:spPr>
        <p:txBody>
          <a:bodyPr/>
          <a:lstStyle/>
          <a:p>
            <a:r>
              <a:rPr lang="en-US" dirty="0" smtClean="0"/>
              <a:t>Joy observation #9 (3:1)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5527" y="1753638"/>
            <a:ext cx="4214553" cy="3249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514A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 and rejoicing are experienced when the Lord is </a:t>
            </a:r>
            <a:r>
              <a:rPr lang="en-US" dirty="0" smtClean="0">
                <a:solidFill>
                  <a:srgbClr val="514A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</a:t>
            </a:r>
            <a:r>
              <a:rPr lang="en-US" dirty="0">
                <a:solidFill>
                  <a:srgbClr val="514A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larger than our circumstances.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otmco.ipage.com/wordpress/wp-content/uploads/2015/07/1211300436290103-great-is-the-lord_t_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130"/>
            <a:ext cx="6353175" cy="30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Learning how to count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2" y="124691"/>
            <a:ext cx="6850280" cy="6608617"/>
          </a:xfrm>
        </p:spPr>
        <p:txBody>
          <a:bodyPr>
            <a:noAutofit/>
          </a:bodyPr>
          <a:lstStyle/>
          <a:p>
            <a:r>
              <a:rPr lang="en-US" sz="2400" b="1" dirty="0" err="1"/>
              <a:t>Php</a:t>
            </a:r>
            <a:r>
              <a:rPr lang="en-US" sz="2400" b="1" dirty="0"/>
              <a:t> 4:9 </a:t>
            </a:r>
            <a:r>
              <a:rPr lang="en-US" sz="2400" dirty="0"/>
              <a:t>Those things, which ye have both learned, and received, and heard, and seen in me, do: and the God of peace shall be with you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2Pe 1:12 </a:t>
            </a:r>
            <a:r>
              <a:rPr lang="en-US" sz="2400" dirty="0"/>
              <a:t>Wherefore I will not be negligent to put you always in remembrance of these things, though ye know them, and be established in the present truth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Pro 11:14 </a:t>
            </a:r>
            <a:r>
              <a:rPr lang="en-US" sz="2400" dirty="0"/>
              <a:t>Where no counsel is, the people fall: but in the multitude of counsellors there is safety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2Co 11:13 </a:t>
            </a:r>
            <a:r>
              <a:rPr lang="en-US" sz="2400" dirty="0"/>
              <a:t>For such are false apostles, deceitful </a:t>
            </a:r>
            <a:r>
              <a:rPr lang="en-US" sz="2400" dirty="0" smtClean="0"/>
              <a:t>workers</a:t>
            </a:r>
            <a:r>
              <a:rPr lang="en-US" sz="2400" dirty="0"/>
              <a:t>, transforming themselves into the apostles </a:t>
            </a:r>
            <a:r>
              <a:rPr lang="en-US" sz="2400" dirty="0" smtClean="0"/>
              <a:t>of </a:t>
            </a:r>
            <a:r>
              <a:rPr lang="en-US" sz="2400" dirty="0"/>
              <a:t>Christ. </a:t>
            </a:r>
            <a:r>
              <a:rPr lang="en-US" sz="2400" b="1" dirty="0"/>
              <a:t>11:14</a:t>
            </a:r>
            <a:r>
              <a:rPr lang="en-US" sz="2400" dirty="0"/>
              <a:t> And no marvel; for Satan himself is </a:t>
            </a:r>
            <a:r>
              <a:rPr lang="en-US" sz="2400" dirty="0" smtClean="0"/>
              <a:t>transformed </a:t>
            </a:r>
            <a:r>
              <a:rPr lang="en-US" sz="2400" dirty="0"/>
              <a:t>into an angel of light. </a:t>
            </a:r>
            <a:r>
              <a:rPr lang="en-US" sz="2400" b="1" dirty="0"/>
              <a:t>11:15 </a:t>
            </a:r>
            <a:r>
              <a:rPr lang="en-US" sz="2400" dirty="0"/>
              <a:t>Therefore </a:t>
            </a:r>
            <a:r>
              <a:rPr lang="en-US" sz="2400" dirty="0" smtClean="0"/>
              <a:t>it </a:t>
            </a:r>
            <a:r>
              <a:rPr lang="en-US" sz="2400" dirty="0"/>
              <a:t>is no great thing if his ministers also be </a:t>
            </a:r>
            <a:r>
              <a:rPr lang="en-US" sz="2400" dirty="0" smtClean="0"/>
              <a:t>transformed </a:t>
            </a:r>
            <a:r>
              <a:rPr lang="en-US" sz="2400" dirty="0"/>
              <a:t>as the ministers of righteousness; </a:t>
            </a:r>
            <a:r>
              <a:rPr lang="en-US" sz="2400" dirty="0" smtClean="0"/>
              <a:t>whose </a:t>
            </a:r>
            <a:r>
              <a:rPr lang="en-US" sz="2400" dirty="0"/>
              <a:t>end shall be according to their works.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Phil. 3:1-11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4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Learning how to count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2" y="124691"/>
            <a:ext cx="7431578" cy="6608617"/>
          </a:xfrm>
        </p:spPr>
        <p:txBody>
          <a:bodyPr>
            <a:noAutofit/>
          </a:bodyPr>
          <a:lstStyle/>
          <a:p>
            <a:r>
              <a:rPr lang="en-US" sz="2400" b="1" dirty="0"/>
              <a:t>Gal 3:7</a:t>
            </a:r>
            <a:r>
              <a:rPr lang="en-US" sz="2400" dirty="0"/>
              <a:t> Know ye therefore that they which are of </a:t>
            </a:r>
            <a:r>
              <a:rPr lang="en-US" sz="2400" dirty="0" smtClean="0"/>
              <a:t>faith</a:t>
            </a:r>
            <a:r>
              <a:rPr lang="en-US" sz="2400" dirty="0"/>
              <a:t>, the same are the children of Abraham.</a:t>
            </a:r>
          </a:p>
          <a:p>
            <a:r>
              <a:rPr lang="en-US" sz="2400" b="1" dirty="0"/>
              <a:t>Gal 3:29</a:t>
            </a:r>
            <a:r>
              <a:rPr lang="en-US" sz="2400" dirty="0"/>
              <a:t> And if ye be Christ's, then are ye </a:t>
            </a:r>
            <a:r>
              <a:rPr lang="en-US" sz="2400" dirty="0" smtClean="0"/>
              <a:t>Abraham's </a:t>
            </a:r>
            <a:r>
              <a:rPr lang="en-US" sz="2400" dirty="0"/>
              <a:t>seed, and heirs according to the </a:t>
            </a:r>
            <a:r>
              <a:rPr lang="en-US" sz="2400" dirty="0" smtClean="0"/>
              <a:t>promise</a:t>
            </a:r>
            <a:r>
              <a:rPr lang="en-US" sz="2400" dirty="0"/>
              <a:t>.</a:t>
            </a:r>
          </a:p>
          <a:p>
            <a:r>
              <a:rPr lang="en-US" sz="2400" b="1" dirty="0"/>
              <a:t>Col 2:11</a:t>
            </a:r>
            <a:r>
              <a:rPr lang="en-US" sz="2400" dirty="0"/>
              <a:t> In whom also ye are circumcised with the circumcision made without hands, in putting off the body of the sins of the flesh by the circumcision of Christ: </a:t>
            </a:r>
            <a:r>
              <a:rPr lang="en-US" sz="2400" b="1" dirty="0"/>
              <a:t>2:12</a:t>
            </a:r>
            <a:r>
              <a:rPr lang="en-US" sz="2400" dirty="0"/>
              <a:t> Buried with him in baptism, wherein also ye are risen with him through the faith of the operation of God, who hath raised him from the dead.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Phil. 3:1-11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42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Learning how to count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2" y="124691"/>
            <a:ext cx="7431578" cy="6608617"/>
          </a:xfrm>
        </p:spPr>
        <p:txBody>
          <a:bodyPr>
            <a:noAutofit/>
          </a:bodyPr>
          <a:lstStyle/>
          <a:p>
            <a:r>
              <a:rPr lang="en-US" sz="2400" b="1" dirty="0"/>
              <a:t>Joe 2:28</a:t>
            </a:r>
            <a:r>
              <a:rPr lang="en-US" sz="2400" dirty="0"/>
              <a:t>  And it shall come to pass afterward, that I </a:t>
            </a:r>
            <a:r>
              <a:rPr lang="en-US" sz="2400" dirty="0" smtClean="0"/>
              <a:t>will </a:t>
            </a:r>
            <a:r>
              <a:rPr lang="en-US" sz="2400" dirty="0"/>
              <a:t>pour out my spirit upon all flesh; and your sons </a:t>
            </a:r>
            <a:r>
              <a:rPr lang="en-US" sz="2400" dirty="0" smtClean="0"/>
              <a:t>and </a:t>
            </a:r>
            <a:r>
              <a:rPr lang="en-US" sz="2400" dirty="0"/>
              <a:t>your daughters shall prophesy, your old men </a:t>
            </a:r>
            <a:r>
              <a:rPr lang="en-US" sz="2400" dirty="0" smtClean="0"/>
              <a:t>shall </a:t>
            </a:r>
            <a:r>
              <a:rPr lang="en-US" sz="2400" dirty="0"/>
              <a:t>dream dreams, your young men shall see </a:t>
            </a:r>
            <a:r>
              <a:rPr lang="en-US" sz="2400" dirty="0" smtClean="0"/>
              <a:t>visions</a:t>
            </a:r>
            <a:r>
              <a:rPr lang="en-US" sz="2400" dirty="0"/>
              <a:t>:</a:t>
            </a:r>
          </a:p>
          <a:p>
            <a:r>
              <a:rPr lang="en-US" sz="2400" b="1" dirty="0" err="1"/>
              <a:t>Zec</a:t>
            </a:r>
            <a:r>
              <a:rPr lang="en-US" sz="2400" b="1" dirty="0"/>
              <a:t> 4:6</a:t>
            </a:r>
            <a:r>
              <a:rPr lang="en-US" sz="2400" dirty="0"/>
              <a:t> Then he answered and </a:t>
            </a:r>
            <a:r>
              <a:rPr lang="en-US" sz="2400" dirty="0" err="1"/>
              <a:t>spake</a:t>
            </a:r>
            <a:r>
              <a:rPr lang="en-US" sz="2400" dirty="0"/>
              <a:t> unto me, </a:t>
            </a:r>
            <a:r>
              <a:rPr lang="en-US" sz="2400" dirty="0" smtClean="0"/>
              <a:t>saying</a:t>
            </a:r>
            <a:r>
              <a:rPr lang="en-US" sz="2400" dirty="0"/>
              <a:t>, This is the word of the LORD unto </a:t>
            </a:r>
            <a:r>
              <a:rPr lang="en-US" sz="2400" dirty="0" smtClean="0"/>
              <a:t>Zerubbabel</a:t>
            </a:r>
            <a:r>
              <a:rPr lang="en-US" sz="2400" dirty="0"/>
              <a:t>, saying, Not by might, nor by power, </a:t>
            </a:r>
            <a:r>
              <a:rPr lang="en-US" sz="2400" dirty="0" smtClean="0"/>
              <a:t>but by </a:t>
            </a:r>
            <a:r>
              <a:rPr lang="en-US" sz="2400" dirty="0"/>
              <a:t>my spirit, </a:t>
            </a:r>
            <a:r>
              <a:rPr lang="en-US" sz="2400" dirty="0" err="1"/>
              <a:t>saith</a:t>
            </a:r>
            <a:r>
              <a:rPr lang="en-US" sz="2400" dirty="0"/>
              <a:t> the LORD of hosts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Phil. 3:1-11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16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1466"/>
            <a:ext cx="5943600" cy="4114800"/>
          </a:xfrm>
        </p:spPr>
        <p:txBody>
          <a:bodyPr/>
          <a:lstStyle/>
          <a:p>
            <a:r>
              <a:rPr lang="en-US" sz="6800" dirty="0">
                <a:solidFill>
                  <a:srgbClr val="514A40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</a:rPr>
              <a:t>Learning how to count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6164481"/>
            <a:ext cx="5943600" cy="410547"/>
          </a:xfrm>
        </p:spPr>
        <p:txBody>
          <a:bodyPr/>
          <a:lstStyle/>
          <a:p>
            <a:r>
              <a:rPr lang="en-US" dirty="0" smtClean="0"/>
              <a:t>Joy observation #10 (3:3)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55527" y="1753638"/>
            <a:ext cx="4214553" cy="3249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 and rejoicing are found in boasting on who Christ is.</a:t>
            </a:r>
          </a:p>
        </p:txBody>
      </p:sp>
      <p:pic>
        <p:nvPicPr>
          <p:cNvPr id="3074" name="Picture 2" descr="http://cotmco.ipage.com/wordpress/wp-content/uploads/2015/07/1211300436290103-great-is-the-lord_t_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130"/>
            <a:ext cx="6353175" cy="30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426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Red Line Business 16x9</vt:lpstr>
      <vt:lpstr>Learning how to count</vt:lpstr>
      <vt:lpstr>Learning how to count</vt:lpstr>
      <vt:lpstr>Learning how to count</vt:lpstr>
      <vt:lpstr>Learning how to count</vt:lpstr>
      <vt:lpstr>Learning how to count</vt:lpstr>
      <vt:lpstr>Learning how to count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2016-06-04T14:14:18Z</dcterms:created>
  <dcterms:modified xsi:type="dcterms:W3CDTF">2016-06-11T19:26:16Z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