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854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621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67C00-F679-4C51-9894-9E2214E5C2F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71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4308048"/>
            <a:ext cx="6629400" cy="949751"/>
          </a:xfrm>
        </p:spPr>
        <p:txBody>
          <a:bodyPr/>
          <a:lstStyle/>
          <a:p>
            <a:r>
              <a:rPr lang="en-US" dirty="0"/>
              <a:t>1 Thessalonians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1:	A Sold-out Church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79695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1:	A Sold-out Church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66887"/>
            <a:ext cx="9601200" cy="48053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Acts 17:3 </a:t>
            </a:r>
            <a:r>
              <a:rPr lang="en-US" sz="3200" dirty="0"/>
              <a:t>Opening and alleging, that Christ must needs have suffered, and risen again from the dead; and that this Jesus, whom I preach unto you, is Christ. </a:t>
            </a:r>
          </a:p>
          <a:p>
            <a:pPr marL="0" indent="0">
              <a:buNone/>
            </a:pPr>
            <a:r>
              <a:rPr lang="en-US" sz="3200" b="1" dirty="0"/>
              <a:t>Acts 17:5 </a:t>
            </a:r>
            <a:r>
              <a:rPr lang="en-US" sz="3200" dirty="0"/>
              <a:t>But the Jews which believed not, moved with envy, took unto them certain lewd fellows of the baser sort, and gathered a company, and set all the city on an uproar, and assaulted the house of Jason, and sought to bring them out to the people.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540"/>
            <a:ext cx="9601200" cy="84409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1:	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4021"/>
            <a:ext cx="9601200" cy="4758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Mar 4:14 </a:t>
            </a:r>
            <a:r>
              <a:rPr lang="en-US" sz="3200" dirty="0"/>
              <a:t>The sower </a:t>
            </a:r>
            <a:r>
              <a:rPr lang="en-US" sz="3200" dirty="0" err="1"/>
              <a:t>soweth</a:t>
            </a:r>
            <a:r>
              <a:rPr lang="en-US" sz="3200" dirty="0"/>
              <a:t> the word. </a:t>
            </a:r>
            <a:r>
              <a:rPr lang="en-US" sz="3200" b="1" dirty="0"/>
              <a:t>4:15</a:t>
            </a:r>
            <a:r>
              <a:rPr lang="en-US" sz="3200" dirty="0"/>
              <a:t> And these are they by the way side, where the word is sown; but when they have heard, Satan cometh immediately, and taketh away the word that was sown in their hearts. </a:t>
            </a:r>
            <a:r>
              <a:rPr lang="en-US" sz="3200" b="1" dirty="0"/>
              <a:t>4:16</a:t>
            </a:r>
            <a:r>
              <a:rPr lang="en-US" sz="3200" dirty="0"/>
              <a:t> And these are they likewise which are sown on stony ground; who, when they have heard the word, immediately receive it with gladness; </a:t>
            </a:r>
            <a:r>
              <a:rPr lang="en-US" sz="3200" b="1" dirty="0"/>
              <a:t>4:17</a:t>
            </a:r>
            <a:r>
              <a:rPr lang="en-US" sz="3200" dirty="0"/>
              <a:t> And have no root in themselves, and so endure but for a time: afterward, when affliction or persecution </a:t>
            </a:r>
            <a:r>
              <a:rPr lang="en-US" sz="3200" dirty="0" err="1"/>
              <a:t>ariseth</a:t>
            </a:r>
            <a:r>
              <a:rPr lang="en-US" sz="3200" dirty="0"/>
              <a:t> for the word's sake, immediately they are offended.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1"/>
            <a:ext cx="9601200" cy="5235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1:	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42681"/>
            <a:ext cx="9601200" cy="5288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/>
              <a:t>ekklēsia</a:t>
            </a:r>
            <a:r>
              <a:rPr lang="en-US" sz="3000" dirty="0"/>
              <a:t> – </a:t>
            </a:r>
            <a:r>
              <a:rPr lang="en-US" sz="3000" i="1" dirty="0"/>
              <a:t>a calling out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r>
              <a:rPr lang="en-US" sz="3000" b="1" dirty="0"/>
              <a:t>Act 17:4 </a:t>
            </a:r>
            <a:r>
              <a:rPr lang="en-US" sz="3000" dirty="0"/>
              <a:t>And some of them believed, and consorted with Paul and Silas; and of the devout Greeks a great multitude, and of the chief women not a few. </a:t>
            </a:r>
          </a:p>
          <a:p>
            <a:pPr marL="0" indent="0">
              <a:buNone/>
            </a:pPr>
            <a:r>
              <a:rPr lang="en-US" sz="3000" b="1" dirty="0" err="1"/>
              <a:t>Psa</a:t>
            </a:r>
            <a:r>
              <a:rPr lang="en-US" sz="3000" b="1" dirty="0"/>
              <a:t> 14:1</a:t>
            </a:r>
            <a:r>
              <a:rPr lang="en-US" sz="3000" dirty="0"/>
              <a:t> To the chief Musician, A Psalm of David. The fool hath said in his heart, There is no God. They are corrupt, they have done abominable works, there is none that doeth good.</a:t>
            </a:r>
          </a:p>
          <a:p>
            <a:pPr marL="0" indent="0" algn="ctr">
              <a:buNone/>
            </a:pPr>
            <a:r>
              <a:rPr lang="en-US" sz="3000" b="1" dirty="0"/>
              <a:t>A Sold-out Church</a:t>
            </a:r>
          </a:p>
          <a:p>
            <a:pPr marL="0" indent="0" algn="ctr">
              <a:buNone/>
            </a:pPr>
            <a:r>
              <a:rPr lang="en-US" sz="3000" dirty="0"/>
              <a:t>A group of people unconditionally given to Christ and His mission.</a:t>
            </a:r>
          </a:p>
        </p:txBody>
      </p:sp>
    </p:spTree>
    <p:extLst>
      <p:ext uri="{BB962C8B-B14F-4D97-AF65-F5344CB8AC3E}">
        <p14:creationId xmlns:p14="http://schemas.microsoft.com/office/powerpoint/2010/main" val="5810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740397"/>
          </a:xfrm>
        </p:spPr>
        <p:txBody>
          <a:bodyPr/>
          <a:lstStyle/>
          <a:p>
            <a:r>
              <a:rPr lang="en-US" dirty="0"/>
              <a:t>7 words associated w/ 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1472"/>
            <a:ext cx="9601200" cy="48807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Separation.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work of faith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James 2:17 </a:t>
            </a:r>
            <a:r>
              <a:rPr lang="en-US" sz="3200" dirty="0"/>
              <a:t>Even so faith, if it hath not works, is 	dead, being alone. </a:t>
            </a:r>
            <a:r>
              <a:rPr lang="en-US" sz="3200" b="1" dirty="0"/>
              <a:t>18</a:t>
            </a:r>
            <a:r>
              <a:rPr lang="en-US" sz="3200" dirty="0"/>
              <a:t> Yea, a man may say, Thou 	hast faith, and I have works: shew me thy faith 	without thy works, and I will shew thee my faith 	by my works.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ye turned to God from idols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438739"/>
          </a:xfrm>
        </p:spPr>
        <p:txBody>
          <a:bodyPr/>
          <a:lstStyle/>
          <a:p>
            <a:r>
              <a:rPr lang="en-US" dirty="0"/>
              <a:t>7 Words Associated w/ A Sold-out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857839"/>
            <a:ext cx="11660957" cy="554296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Separation.</a:t>
            </a:r>
          </a:p>
          <a:p>
            <a:pPr marL="0" indent="0">
              <a:buNone/>
            </a:pPr>
            <a:r>
              <a:rPr lang="en-US" sz="2400" dirty="0"/>
              <a:t>	Ez. 10:11 Now therefore make confession unto the LORD God of your fathers, 	and do his pleasure: and </a:t>
            </a:r>
            <a:r>
              <a:rPr lang="en-US" sz="2400" b="1" dirty="0"/>
              <a:t>separate yourselves </a:t>
            </a:r>
            <a:r>
              <a:rPr lang="en-US" sz="2400" dirty="0"/>
              <a:t>from the people of the land, and 	from the strange wives. </a:t>
            </a:r>
          </a:p>
          <a:p>
            <a:pPr marL="0" indent="0">
              <a:buNone/>
            </a:pPr>
            <a:r>
              <a:rPr lang="en-US" sz="2400" dirty="0"/>
              <a:t>	Pro 4:14 </a:t>
            </a:r>
            <a:r>
              <a:rPr lang="en-US" sz="2400" b="1" dirty="0"/>
              <a:t>Enter not </a:t>
            </a:r>
            <a:r>
              <a:rPr lang="en-US" sz="2400" dirty="0"/>
              <a:t>into the path of the wicked, and </a:t>
            </a:r>
            <a:r>
              <a:rPr lang="en-US" sz="2400" b="1" dirty="0"/>
              <a:t>go not in the way </a:t>
            </a:r>
            <a:r>
              <a:rPr lang="en-US" sz="2400" dirty="0"/>
              <a:t>of evil 	men. 4:15 </a:t>
            </a:r>
            <a:r>
              <a:rPr lang="en-US" sz="2400" b="1" dirty="0"/>
              <a:t>Avoid it</a:t>
            </a:r>
            <a:r>
              <a:rPr lang="en-US" sz="2400" dirty="0"/>
              <a:t>, </a:t>
            </a:r>
            <a:r>
              <a:rPr lang="en-US" sz="2400" b="1" dirty="0"/>
              <a:t>pass not by it, turn from it, and pass away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Eph</a:t>
            </a:r>
            <a:r>
              <a:rPr lang="en-US" sz="2400" dirty="0"/>
              <a:t> 5:6 Let no man deceive you with vain words: for because of these things 	cometh the wrath of God upon the children of disobedience. 5:7 </a:t>
            </a:r>
            <a:r>
              <a:rPr lang="en-US" sz="2400" b="1" dirty="0"/>
              <a:t>Be not ye 	therefore partakers with them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Eph</a:t>
            </a:r>
            <a:r>
              <a:rPr lang="en-US" sz="2400" dirty="0"/>
              <a:t> 5:11 </a:t>
            </a:r>
            <a:r>
              <a:rPr lang="en-US" sz="2400" b="1" dirty="0"/>
              <a:t>And have no fellowship with the unfruitful works of darkness</a:t>
            </a:r>
            <a:r>
              <a:rPr lang="en-US" sz="2400" dirty="0"/>
              <a:t>, but 	rather reprove them. </a:t>
            </a:r>
          </a:p>
          <a:p>
            <a:pPr marL="0" indent="0">
              <a:buNone/>
            </a:pPr>
            <a:r>
              <a:rPr lang="en-US" sz="2400" dirty="0"/>
              <a:t>	Tit 2:14 Who gave himself for us, that he might redeem us from all iniquity, 	and 	purify unto himself </a:t>
            </a:r>
            <a:r>
              <a:rPr lang="en-US" sz="2400" b="1" dirty="0"/>
              <a:t>a peculiar people</a:t>
            </a:r>
            <a:r>
              <a:rPr lang="en-US" sz="2400" dirty="0"/>
              <a:t>, zealous of good works.</a:t>
            </a:r>
          </a:p>
        </p:txBody>
      </p:sp>
    </p:spTree>
    <p:extLst>
      <p:ext uri="{BB962C8B-B14F-4D97-AF65-F5344CB8AC3E}">
        <p14:creationId xmlns:p14="http://schemas.microsoft.com/office/powerpoint/2010/main" val="15254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276</Words>
  <Application>Microsoft Office PowerPoint</Application>
  <PresentationFormat>Widescreen</PresentationFormat>
  <Paragraphs>30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Medium</vt:lpstr>
      <vt:lpstr>Blue Tan Gradient 16x9</vt:lpstr>
      <vt:lpstr>1 Thessalonians</vt:lpstr>
      <vt:lpstr>Chapter 1: A Sold-out Church  </vt:lpstr>
      <vt:lpstr>Chapter 1: A Sold-out Church</vt:lpstr>
      <vt:lpstr>Chapter 1: A Sold-out Church</vt:lpstr>
      <vt:lpstr>7 words associated w/ A Sold-out Church</vt:lpstr>
      <vt:lpstr>7 Words Associated w/ A Sold-out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2016-10-02T01:31:40Z</dcterms:created>
  <dcterms:modified xsi:type="dcterms:W3CDTF">2016-10-02T11:12:36Z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