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67" r:id="rId3"/>
    <p:sldId id="293" r:id="rId4"/>
    <p:sldId id="294" r:id="rId5"/>
    <p:sldId id="295" r:id="rId6"/>
    <p:sldId id="286" r:id="rId7"/>
    <p:sldId id="296" r:id="rId8"/>
    <p:sldId id="297" r:id="rId9"/>
    <p:sldId id="298" r:id="rId10"/>
    <p:sldId id="29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253" autoAdjust="0"/>
  </p:normalViewPr>
  <p:slideViewPr>
    <p:cSldViewPr snapToGrid="0">
      <p:cViewPr>
        <p:scale>
          <a:sx n="68" d="100"/>
          <a:sy n="68" d="100"/>
        </p:scale>
        <p:origin x="616" y="5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0FDE8-3B80-4AAC-92F2-E3D0667D4E72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79F74-2001-4B21-B06E-FA23C7F2D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2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25FBA-1311-468D-8115-8778B0F7BEEC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67C00-F679-4C51-9894-9E2214E5C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2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67C00-F679-4C51-9894-9E2214E5C2F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26432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67C00-F679-4C51-9894-9E2214E5C2F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39633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67C00-F679-4C51-9894-9E2214E5C2F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38335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67C00-F679-4C51-9894-9E2214E5C2F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35388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67C00-F679-4C51-9894-9E2214E5C2F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34444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67C00-F679-4C51-9894-9E2214E5C2F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93871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67C00-F679-4C51-9894-9E2214E5C2F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55776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67C00-F679-4C51-9894-9E2214E5C2F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50219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915924" y="0"/>
            <a:ext cx="717804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0244" y="2514600"/>
            <a:ext cx="6629400" cy="2743200"/>
          </a:xfrm>
        </p:spPr>
        <p:txBody>
          <a:bodyPr anchor="b"/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0244" y="5303520"/>
            <a:ext cx="6629400" cy="457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389C-FACC-452B-B4C1-3BD186F45CB8}" type="datetime1">
              <a:rPr lang="en-US" smtClean="0"/>
              <a:t>10/22/2016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0512" y="419099"/>
            <a:ext cx="2086087" cy="57531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419099"/>
            <a:ext cx="7277100" cy="57531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E844-3C76-42C8-BBA9-088C96A067BA}" type="datetime1">
              <a:rPr lang="en-US" smtClean="0"/>
              <a:t>10/22/2016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4594C-40D9-4922-A63A-E4D7E3C24D49}" type="datetime1">
              <a:rPr lang="en-US" smtClean="0"/>
              <a:t>10/22/2016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-1" y="1676400"/>
            <a:ext cx="9313683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12848"/>
            <a:ext cx="6217920" cy="2862262"/>
          </a:xfrm>
        </p:spPr>
        <p:txBody>
          <a:bodyPr anchor="b"/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120640"/>
            <a:ext cx="6217920" cy="4572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4572000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05000"/>
            <a:ext cx="4572000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D855-A872-4272-B880-39A488A710E7}" type="datetime1">
              <a:rPr lang="en-US" smtClean="0"/>
              <a:t>10/22/2016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04999"/>
            <a:ext cx="4572000" cy="698351"/>
          </a:xfrm>
        </p:spPr>
        <p:txBody>
          <a:bodyPr anchor="ctr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603351"/>
            <a:ext cx="4572000" cy="356884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904999"/>
            <a:ext cx="4572000" cy="698351"/>
          </a:xfrm>
        </p:spPr>
        <p:txBody>
          <a:bodyPr anchor="ctr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603351"/>
            <a:ext cx="4572000" cy="356884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CA8F-D5ED-4B90-A100-0BDC54A645DF}" type="datetime1">
              <a:rPr lang="en-US" smtClean="0"/>
              <a:t>10/22/2016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CD98-8566-471F-B6F9-93E04967ED47}" type="datetime1">
              <a:rPr lang="en-US" smtClean="0"/>
              <a:t>10/22/2016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5E6A-2086-4CB2-B79F-96593439A0AC}" type="datetime1">
              <a:rPr lang="en-US" smtClean="0"/>
              <a:t>10/22/2016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651760"/>
            <a:ext cx="3657600" cy="182880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4020" y="688489"/>
            <a:ext cx="6080760" cy="54837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4617720"/>
            <a:ext cx="3657600" cy="155448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78B26-E0E7-401D-95E5-683ED06BF9AD}" type="datetime1">
              <a:rPr lang="en-US" smtClean="0"/>
              <a:t>10/22/2016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651760"/>
            <a:ext cx="3657600" cy="182880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94020" y="684943"/>
            <a:ext cx="6080760" cy="5486400"/>
          </a:xfrm>
          <a:solidFill>
            <a:schemeClr val="bg1">
              <a:lumMod val="90000"/>
              <a:lumOff val="10000"/>
            </a:schemeClr>
          </a:solidFill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txBody>
          <a:bodyPr tIns="54864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4617720"/>
            <a:ext cx="3657600" cy="155448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8EC7-2C19-4F74-B285-CE160F4A579A}" type="datetime1">
              <a:rPr lang="en-US" smtClean="0"/>
              <a:t>10/22/2016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hidden">
          <a:xfrm>
            <a:off x="0" y="5980361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 bwMode="hidden">
          <a:xfrm>
            <a:off x="1524" y="214604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6200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hidden">
          <a:xfrm>
            <a:off x="1524" y="214604"/>
            <a:ext cx="12188952" cy="621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419100"/>
            <a:ext cx="9601200" cy="12573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05000"/>
            <a:ext cx="9601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9166" y="6484777"/>
            <a:ext cx="1335054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D4020-EAAB-4E36-8532-04C08CBCE9E1}" type="datetime1">
              <a:rPr lang="en-US" smtClean="0"/>
              <a:t>10/22/2016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84777"/>
            <a:ext cx="4123765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96600" y="6484777"/>
            <a:ext cx="685800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SzPct val="9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0244" y="4308048"/>
            <a:ext cx="6629400" cy="949751"/>
          </a:xfrm>
        </p:spPr>
        <p:txBody>
          <a:bodyPr/>
          <a:lstStyle/>
          <a:p>
            <a:r>
              <a:rPr lang="en-US" dirty="0"/>
              <a:t>1 Thessalonians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1:	A Sold-out Church, Pt. 4</a:t>
            </a:r>
          </a:p>
        </p:txBody>
      </p:sp>
    </p:spTree>
    <p:extLst>
      <p:ext uri="{BB962C8B-B14F-4D97-AF65-F5344CB8AC3E}">
        <p14:creationId xmlns:p14="http://schemas.microsoft.com/office/powerpoint/2010/main" val="267779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11711"/>
            <a:ext cx="9601200" cy="740397"/>
          </a:xfrm>
        </p:spPr>
        <p:txBody>
          <a:bodyPr/>
          <a:lstStyle/>
          <a:p>
            <a:r>
              <a:rPr lang="en-US" dirty="0"/>
              <a:t>7 words associated w/ A Sold-out Church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952108"/>
            <a:ext cx="9601200" cy="5476972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3200" dirty="0"/>
              <a:t>Separation</a:t>
            </a:r>
            <a:endParaRPr lang="en-US" sz="3200" i="1" dirty="0"/>
          </a:p>
          <a:p>
            <a:pPr marL="457200" indent="-457200">
              <a:buAutoNum type="arabicPeriod"/>
            </a:pPr>
            <a:r>
              <a:rPr lang="en-US" sz="3200" dirty="0"/>
              <a:t>Devotion</a:t>
            </a:r>
          </a:p>
          <a:p>
            <a:pPr marL="0" indent="0">
              <a:buNone/>
            </a:pPr>
            <a:r>
              <a:rPr lang="en-US" sz="3200" dirty="0"/>
              <a:t>3. Anticipation</a:t>
            </a:r>
            <a:endParaRPr lang="en-US" sz="3200" i="1" dirty="0"/>
          </a:p>
          <a:p>
            <a:pPr marL="0" indent="0">
              <a:buNone/>
            </a:pPr>
            <a:r>
              <a:rPr lang="en-US" sz="3200" dirty="0"/>
              <a:t>4. Authentication</a:t>
            </a:r>
          </a:p>
          <a:p>
            <a:pPr marL="0" indent="0">
              <a:buNone/>
            </a:pPr>
            <a:r>
              <a:rPr lang="en-US" sz="3200" dirty="0"/>
              <a:t>5. Reception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66556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11712"/>
            <a:ext cx="9601200" cy="570714"/>
          </a:xfrm>
        </p:spPr>
        <p:txBody>
          <a:bodyPr/>
          <a:lstStyle/>
          <a:p>
            <a:pPr algn="ctr"/>
            <a:r>
              <a:rPr lang="en-US" dirty="0"/>
              <a:t>A Sold-out Church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659877"/>
            <a:ext cx="9601200" cy="5646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Ensample –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living testimony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0591"/>
            <a:ext cx="12192000" cy="517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38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11711"/>
            <a:ext cx="9601200" cy="740397"/>
          </a:xfrm>
        </p:spPr>
        <p:txBody>
          <a:bodyPr/>
          <a:lstStyle/>
          <a:p>
            <a:r>
              <a:rPr lang="en-US" dirty="0"/>
              <a:t>7 words associated w/ A Sold-out Church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952108"/>
            <a:ext cx="9601200" cy="5476972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3200" dirty="0"/>
              <a:t>Separation</a:t>
            </a:r>
            <a:endParaRPr lang="en-US" sz="3200" i="1" dirty="0"/>
          </a:p>
          <a:p>
            <a:pPr marL="457200" indent="-457200">
              <a:buAutoNum type="arabicPeriod"/>
            </a:pPr>
            <a:r>
              <a:rPr lang="en-US" sz="3200" dirty="0"/>
              <a:t>Devotion</a:t>
            </a:r>
          </a:p>
          <a:p>
            <a:pPr marL="0" indent="0">
              <a:buNone/>
            </a:pPr>
            <a:r>
              <a:rPr lang="en-US" sz="3200" dirty="0"/>
              <a:t>3. Anticipation</a:t>
            </a:r>
            <a:endParaRPr lang="en-US" sz="3200" i="1" dirty="0"/>
          </a:p>
          <a:p>
            <a:pPr marL="0" indent="0">
              <a:buNone/>
            </a:pPr>
            <a:r>
              <a:rPr lang="en-US" sz="3200" dirty="0"/>
              <a:t>4. Authentication</a:t>
            </a:r>
          </a:p>
          <a:p>
            <a:pPr marL="0" indent="0">
              <a:buNone/>
            </a:pPr>
            <a:r>
              <a:rPr lang="en-US" sz="3200" dirty="0"/>
              <a:t>5. Reception</a:t>
            </a:r>
          </a:p>
          <a:p>
            <a:pPr marL="0" indent="0">
              <a:buNone/>
            </a:pPr>
            <a:r>
              <a:rPr lang="en-US" sz="3200" dirty="0"/>
              <a:t>6. Maturation</a:t>
            </a:r>
          </a:p>
          <a:p>
            <a:pPr marL="0" indent="0" algn="ctr">
              <a:buNone/>
            </a:pPr>
            <a:r>
              <a:rPr lang="en-US" sz="3200" dirty="0"/>
              <a:t>“</a:t>
            </a:r>
            <a:r>
              <a:rPr lang="en-US" sz="3200" i="1" dirty="0"/>
              <a:t>It takes a whole Bible to make a whole Christian</a:t>
            </a:r>
            <a:r>
              <a:rPr lang="en-US" sz="3200" dirty="0"/>
              <a:t>.’</a:t>
            </a:r>
          </a:p>
        </p:txBody>
      </p:sp>
    </p:spTree>
    <p:extLst>
      <p:ext uri="{BB962C8B-B14F-4D97-AF65-F5344CB8AC3E}">
        <p14:creationId xmlns:p14="http://schemas.microsoft.com/office/powerpoint/2010/main" val="233613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11712"/>
            <a:ext cx="9601200" cy="570714"/>
          </a:xfrm>
        </p:spPr>
        <p:txBody>
          <a:bodyPr/>
          <a:lstStyle/>
          <a:p>
            <a:pPr algn="ctr"/>
            <a:r>
              <a:rPr lang="en-US" dirty="0"/>
              <a:t>A Sold-out Church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097" y="659877"/>
            <a:ext cx="10651503" cy="5731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 1:3 Blessed is he that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readeth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they that hear the words of this prophecy, and keep those things which are written therein: for the time is at hand. </a:t>
            </a:r>
          </a:p>
          <a:p>
            <a:pPr marL="0" indent="0">
              <a:buNone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4:11 And he gave some, apostles; and some, prophets; and some, evangelists; and some, pastors and teachers; 4:12 For the 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perfecting of the saints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for the work of the ministry, for the edifying of the body of Christ: 4:13 Till we all come in the unity of the faith, and of the knowledge of the Son of God, unto a 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perfect man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unto the 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 of the stature of the </a:t>
            </a:r>
            <a:r>
              <a:rPr lang="en-US" sz="3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fulness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Christ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perfecting –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complete furnishing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874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11712"/>
            <a:ext cx="9601200" cy="570714"/>
          </a:xfrm>
        </p:spPr>
        <p:txBody>
          <a:bodyPr/>
          <a:lstStyle/>
          <a:p>
            <a:pPr algn="ctr"/>
            <a:r>
              <a:rPr lang="en-US" dirty="0"/>
              <a:t>A Sold-out Church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659877"/>
            <a:ext cx="12122870" cy="57314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2Ti 3:16 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scripture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given by inspiration of God, and is profitable for doctrine, for reproof, for correction, for instruction in righteousness: 3:17 That the man of God may be perfect, </a:t>
            </a:r>
            <a:r>
              <a:rPr lang="en-US" sz="3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throughly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furnished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unto all good works. </a:t>
            </a:r>
          </a:p>
          <a:p>
            <a:pPr marL="0" indent="0">
              <a:buNone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throughly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furnished –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finish out, to equip fully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stature – </a:t>
            </a:r>
            <a:r>
              <a:rPr lang="en-US" sz="3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maturity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5:12 For when for the time ye ought to be teachers, ye have need that one teach you again which be the first principles of the oracles of God; and are become such as have need of milk, and not of strong meat. 5:13 For every one that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useth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milk is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unskilful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word of righteousness: for he is a babe. 5:14 But strong meat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belongeth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them that are of full age, even those who by reason of use have their senses exercised to discern both good and evil. </a:t>
            </a:r>
          </a:p>
          <a:p>
            <a:pPr marL="0" indent="0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742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11712"/>
            <a:ext cx="9601200" cy="570714"/>
          </a:xfrm>
        </p:spPr>
        <p:txBody>
          <a:bodyPr/>
          <a:lstStyle/>
          <a:p>
            <a:pPr algn="ctr"/>
            <a:r>
              <a:rPr lang="en-US" dirty="0"/>
              <a:t>A Sold-out Church</a:t>
            </a:r>
          </a:p>
        </p:txBody>
      </p:sp>
      <p:pic>
        <p:nvPicPr>
          <p:cNvPr id="2050" name="Picture 2" descr="Image result for j. dwight pentecos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711" y="1131216"/>
            <a:ext cx="4458879" cy="492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0828" y="911572"/>
            <a:ext cx="748488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“There is a vast difference between being saved and being a disciple. Not all men who are saved are disciples although all who are disciples as saved. In discussing the question of discipleship, we are not dealing with a man’s salvation. We are dealing with a man’s relationship to Jesus Christ as his Teacher, his Master, and his Lord.”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-J. Dwight Pentecost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4440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11712"/>
            <a:ext cx="9601200" cy="570714"/>
          </a:xfrm>
        </p:spPr>
        <p:txBody>
          <a:bodyPr/>
          <a:lstStyle/>
          <a:p>
            <a:pPr algn="ctr"/>
            <a:r>
              <a:rPr lang="en-US" dirty="0"/>
              <a:t>A Sold-out Church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097" y="659877"/>
            <a:ext cx="10651503" cy="5731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 1:8 But ye shall receive power, after that the Holy Ghost is come upon you: and ye shall be witnesses unto me both in Jerusalem, and in all Judaea, and in Samaria, and unto the uttermost part of the earth. </a:t>
            </a:r>
          </a:p>
          <a:p>
            <a:pPr marL="0" indent="0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270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11711"/>
            <a:ext cx="9601200" cy="740397"/>
          </a:xfrm>
        </p:spPr>
        <p:txBody>
          <a:bodyPr/>
          <a:lstStyle/>
          <a:p>
            <a:r>
              <a:rPr lang="en-US" dirty="0"/>
              <a:t>7 words associated w/ A Sold-out Church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952108"/>
            <a:ext cx="9601200" cy="5476972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3200" dirty="0"/>
              <a:t>Separation</a:t>
            </a:r>
            <a:endParaRPr lang="en-US" sz="3200" i="1" dirty="0"/>
          </a:p>
          <a:p>
            <a:pPr marL="457200" indent="-457200">
              <a:buAutoNum type="arabicPeriod"/>
            </a:pPr>
            <a:r>
              <a:rPr lang="en-US" sz="3200" dirty="0"/>
              <a:t>Devotion</a:t>
            </a:r>
          </a:p>
          <a:p>
            <a:pPr marL="0" indent="0">
              <a:buNone/>
            </a:pPr>
            <a:r>
              <a:rPr lang="en-US" sz="3200" dirty="0"/>
              <a:t>3. Anticipation</a:t>
            </a:r>
            <a:endParaRPr lang="en-US" sz="3200" i="1" dirty="0"/>
          </a:p>
          <a:p>
            <a:pPr marL="0" indent="0">
              <a:buNone/>
            </a:pPr>
            <a:r>
              <a:rPr lang="en-US" sz="3200" dirty="0"/>
              <a:t>4. Authentication</a:t>
            </a:r>
          </a:p>
          <a:p>
            <a:pPr marL="0" indent="0">
              <a:buNone/>
            </a:pPr>
            <a:r>
              <a:rPr lang="en-US" sz="3200" dirty="0"/>
              <a:t>5. Reception</a:t>
            </a:r>
          </a:p>
          <a:p>
            <a:pPr marL="0" indent="0">
              <a:buNone/>
            </a:pPr>
            <a:r>
              <a:rPr lang="en-US" sz="3200" dirty="0"/>
              <a:t>6. Maturation</a:t>
            </a:r>
          </a:p>
          <a:p>
            <a:pPr marL="0" indent="0">
              <a:buNone/>
            </a:pPr>
            <a:r>
              <a:rPr lang="en-US" sz="3200" dirty="0"/>
              <a:t>7. Proclamation</a:t>
            </a:r>
          </a:p>
        </p:txBody>
      </p:sp>
    </p:spTree>
    <p:extLst>
      <p:ext uri="{BB962C8B-B14F-4D97-AF65-F5344CB8AC3E}">
        <p14:creationId xmlns:p14="http://schemas.microsoft.com/office/powerpoint/2010/main" val="295023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Blue Tan Gradient 16x9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792E8D6-7A87-418E-8C48-2723019F95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Blue-Tan Gradient presentation (widescreen)</Template>
  <TotalTime>0</TotalTime>
  <Words>519</Words>
  <Application>Microsoft Office PowerPoint</Application>
  <PresentationFormat>Widescreen</PresentationFormat>
  <Paragraphs>49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Franklin Gothic Medium</vt:lpstr>
      <vt:lpstr>Blue Tan Gradient 16x9</vt:lpstr>
      <vt:lpstr>1 Thessalonians</vt:lpstr>
      <vt:lpstr>7 words associated w/ A Sold-out Church</vt:lpstr>
      <vt:lpstr>A Sold-out Church</vt:lpstr>
      <vt:lpstr>7 words associated w/ A Sold-out Church</vt:lpstr>
      <vt:lpstr>A Sold-out Church</vt:lpstr>
      <vt:lpstr>A Sold-out Church</vt:lpstr>
      <vt:lpstr>A Sold-out Church</vt:lpstr>
      <vt:lpstr>A Sold-out Church</vt:lpstr>
      <vt:lpstr>7 words associated w/ A Sold-out Church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2016-10-02T01:31:40Z</dcterms:created>
  <dcterms:modified xsi:type="dcterms:W3CDTF">2016-10-23T13:25:29Z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TC030306239991</vt:lpwstr>
  </property>
</Properties>
</file>