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
  </p:notesMasterIdLst>
  <p:handoutMasterIdLst>
    <p:handoutMasterId r:id="rId9"/>
  </p:handoutMasterIdLst>
  <p:sldIdLst>
    <p:sldId id="267" r:id="rId3"/>
    <p:sldId id="280" r:id="rId4"/>
    <p:sldId id="282" r:id="rId5"/>
    <p:sldId id="283" r:id="rId6"/>
    <p:sldId id="2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253" autoAdjust="0"/>
  </p:normalViewPr>
  <p:slideViewPr>
    <p:cSldViewPr snapToGrid="0">
      <p:cViewPr>
        <p:scale>
          <a:sx n="68" d="100"/>
          <a:sy n="68" d="100"/>
        </p:scale>
        <p:origin x="616" y="5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10/9/2016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10/9/2016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8621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7092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9774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28339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a:t>Click to edit Master title style</a:t>
            </a:r>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5389C-FACC-452B-B4C1-3BD186F45CB8}" type="datetime1">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CE844-3C76-42C8-BBA9-088C96A067BA}" type="datetime1">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4594C-40D9-4922-A63A-E4D7E3C24D49}" type="datetime1">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a:t>Click to edit Master title style</a:t>
            </a:r>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AACA8F-D5ED-4B90-A100-0BDC54A645DF}" type="datetime1">
              <a:rPr lang="en-US" smtClean="0"/>
              <a:t>10/9/2016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29CD98-8566-471F-B6F9-93E04967ED47}" type="datetime1">
              <a:rPr lang="en-US" smtClean="0"/>
              <a:t>10/9/2016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10/9/2016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10/9/2016</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244" y="4308048"/>
            <a:ext cx="6629400" cy="949751"/>
          </a:xfrm>
        </p:spPr>
        <p:txBody>
          <a:bodyPr/>
          <a:lstStyle/>
          <a:p>
            <a:r>
              <a:rPr lang="en-US" dirty="0"/>
              <a:t>1 Thessalonians</a:t>
            </a:r>
          </a:p>
        </p:txBody>
      </p:sp>
      <p:sp>
        <p:nvSpPr>
          <p:cNvPr id="3" name="Subtitle 2"/>
          <p:cNvSpPr>
            <a:spLocks noGrp="1"/>
          </p:cNvSpPr>
          <p:nvPr>
            <p:ph type="subTitle" idx="1"/>
          </p:nvPr>
        </p:nvSpPr>
        <p:spPr/>
        <p:txBody>
          <a:bodyPr/>
          <a:lstStyle/>
          <a:p>
            <a:r>
              <a:rPr lang="en-US" dirty="0"/>
              <a:t>Chapter 1:	A Sold-out Church, Pt. 2</a:t>
            </a:r>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1295400" y="952108"/>
            <a:ext cx="9601200" cy="5476972"/>
          </a:xfrm>
        </p:spPr>
        <p:txBody>
          <a:bodyPr>
            <a:normAutofit lnSpcReduction="10000"/>
          </a:bodyPr>
          <a:lstStyle/>
          <a:p>
            <a:pPr marL="457200" indent="-457200">
              <a:buAutoNum type="arabicPeriod"/>
            </a:pPr>
            <a:r>
              <a:rPr lang="en-US" sz="3200" dirty="0"/>
              <a:t>Separation – </a:t>
            </a:r>
            <a:r>
              <a:rPr lang="en-US" sz="3200" i="1" dirty="0"/>
              <a:t>work of faith</a:t>
            </a:r>
          </a:p>
          <a:p>
            <a:pPr marL="457200" indent="-457200">
              <a:buAutoNum type="arabicPeriod"/>
            </a:pPr>
            <a:r>
              <a:rPr lang="en-US" sz="3200" dirty="0"/>
              <a:t>Devotion – </a:t>
            </a:r>
            <a:r>
              <a:rPr lang="en-US" sz="3200" i="1" dirty="0" err="1"/>
              <a:t>labour</a:t>
            </a:r>
            <a:r>
              <a:rPr lang="en-US" sz="3200" i="1" dirty="0"/>
              <a:t> of love</a:t>
            </a:r>
          </a:p>
          <a:p>
            <a:pPr marL="0" indent="0">
              <a:buNone/>
            </a:pPr>
            <a:r>
              <a:rPr lang="en-US" sz="3200" b="1" dirty="0">
                <a:effectLst>
                  <a:outerShdw blurRad="38100" dist="38100" dir="2700000" algn="tl">
                    <a:srgbClr val="000000">
                      <a:alpha val="43137"/>
                    </a:srgbClr>
                  </a:outerShdw>
                </a:effectLst>
              </a:rPr>
              <a:t>Exo 4:22 </a:t>
            </a:r>
            <a:r>
              <a:rPr lang="en-US" sz="3200" dirty="0"/>
              <a:t>And thou shalt say unto Pharaoh, Thus </a:t>
            </a:r>
            <a:r>
              <a:rPr lang="en-US" sz="3200" dirty="0" err="1"/>
              <a:t>saith</a:t>
            </a:r>
            <a:r>
              <a:rPr lang="en-US" sz="3200" dirty="0"/>
              <a:t> the LORD, Israel is my son, even my firstborn: </a:t>
            </a:r>
            <a:r>
              <a:rPr lang="en-US" sz="3200" b="1" dirty="0">
                <a:effectLst>
                  <a:outerShdw blurRad="38100" dist="38100" dir="2700000" algn="tl">
                    <a:srgbClr val="000000">
                      <a:alpha val="43137"/>
                    </a:srgbClr>
                  </a:outerShdw>
                </a:effectLst>
              </a:rPr>
              <a:t>4:23</a:t>
            </a:r>
            <a:r>
              <a:rPr lang="en-US" sz="3200" dirty="0"/>
              <a:t> And I say unto thee, Let my son go, </a:t>
            </a:r>
            <a:r>
              <a:rPr lang="en-US" sz="3200" b="1" u="sng" dirty="0"/>
              <a:t>that he may serve me</a:t>
            </a:r>
            <a:r>
              <a:rPr lang="en-US" sz="3200" dirty="0"/>
              <a:t>: and if thou refuse to let him go, behold, I will slay thy son, even thy firstborn. </a:t>
            </a:r>
          </a:p>
          <a:p>
            <a:pPr marL="0" indent="0">
              <a:buNone/>
            </a:pPr>
            <a:r>
              <a:rPr lang="en-US" sz="3200" b="1" dirty="0">
                <a:effectLst>
                  <a:outerShdw blurRad="38100" dist="38100" dir="2700000" algn="tl">
                    <a:srgbClr val="000000">
                      <a:alpha val="43137"/>
                    </a:srgbClr>
                  </a:outerShdw>
                </a:effectLst>
              </a:rPr>
              <a:t>Exo 14:12 </a:t>
            </a:r>
            <a:r>
              <a:rPr lang="en-US" sz="3200" dirty="0"/>
              <a:t>Is not this the word that we did tell thee in Egypt, saying, Let us alone, that we may serve the Egyptians? For it had been better for us to serve the Egyptians, than that we should die in the wilderness. </a:t>
            </a:r>
          </a:p>
          <a:p>
            <a:pPr marL="0" indent="0">
              <a:buNone/>
            </a:pPr>
            <a:endParaRPr lang="en-US" dirty="0"/>
          </a:p>
        </p:txBody>
      </p:sp>
    </p:spTree>
    <p:extLst>
      <p:ext uri="{BB962C8B-B14F-4D97-AF65-F5344CB8AC3E}">
        <p14:creationId xmlns:p14="http://schemas.microsoft.com/office/powerpoint/2010/main" val="372331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1295400" y="952108"/>
            <a:ext cx="9601200" cy="5476972"/>
          </a:xfrm>
        </p:spPr>
        <p:txBody>
          <a:bodyPr>
            <a:normAutofit/>
          </a:bodyPr>
          <a:lstStyle/>
          <a:p>
            <a:pPr marL="457200" indent="-457200">
              <a:buAutoNum type="arabicPeriod"/>
            </a:pPr>
            <a:r>
              <a:rPr lang="en-US" sz="3200" dirty="0"/>
              <a:t>Separation – </a:t>
            </a:r>
            <a:r>
              <a:rPr lang="en-US" sz="3200" i="1" dirty="0"/>
              <a:t>work of faith</a:t>
            </a:r>
          </a:p>
          <a:p>
            <a:pPr marL="457200" indent="-457200">
              <a:buAutoNum type="arabicPeriod"/>
            </a:pPr>
            <a:r>
              <a:rPr lang="en-US" sz="3200" dirty="0"/>
              <a:t>Devotion – </a:t>
            </a:r>
            <a:r>
              <a:rPr lang="en-US" sz="3200" i="1" dirty="0" err="1"/>
              <a:t>labour</a:t>
            </a:r>
            <a:r>
              <a:rPr lang="en-US" sz="3200" i="1" dirty="0"/>
              <a:t> of love</a:t>
            </a:r>
          </a:p>
          <a:p>
            <a:pPr marL="0" indent="0">
              <a:buNone/>
            </a:pPr>
            <a:r>
              <a:rPr lang="en-US" sz="3200" b="1" dirty="0">
                <a:effectLst>
                  <a:outerShdw blurRad="38100" dist="38100" dir="2700000" algn="tl">
                    <a:srgbClr val="000000">
                      <a:alpha val="43137"/>
                    </a:srgbClr>
                  </a:outerShdw>
                </a:effectLst>
              </a:rPr>
              <a:t>Acts 5:40 </a:t>
            </a:r>
            <a:r>
              <a:rPr lang="en-US" sz="3200" dirty="0"/>
              <a:t>And to him they agreed: and when they had called the apostles, and beaten them, they commanded that they should not speak in the name of Jesus, and let them go. </a:t>
            </a:r>
            <a:r>
              <a:rPr lang="en-US" sz="3200" b="1" dirty="0">
                <a:effectLst>
                  <a:outerShdw blurRad="38100" dist="38100" dir="2700000" algn="tl">
                    <a:srgbClr val="000000">
                      <a:alpha val="43137"/>
                    </a:srgbClr>
                  </a:outerShdw>
                </a:effectLst>
              </a:rPr>
              <a:t>5:41</a:t>
            </a:r>
            <a:r>
              <a:rPr lang="en-US" sz="3200" dirty="0"/>
              <a:t> And they departed from the presence of the council, rejoicing that they were counted worthy to suffer shame for his name. </a:t>
            </a:r>
            <a:r>
              <a:rPr lang="en-US" sz="3200" b="1" dirty="0"/>
              <a:t>5:42</a:t>
            </a:r>
            <a:r>
              <a:rPr lang="en-US" sz="3200" dirty="0"/>
              <a:t> And daily in the temple, and in every house, they ceased not to teach and preach Jesus Christ. </a:t>
            </a:r>
          </a:p>
        </p:txBody>
      </p:sp>
    </p:spTree>
    <p:extLst>
      <p:ext uri="{BB962C8B-B14F-4D97-AF65-F5344CB8AC3E}">
        <p14:creationId xmlns:p14="http://schemas.microsoft.com/office/powerpoint/2010/main" val="27118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1295400" y="952108"/>
            <a:ext cx="9601200" cy="5476972"/>
          </a:xfrm>
        </p:spPr>
        <p:txBody>
          <a:bodyPr>
            <a:normAutofit/>
          </a:bodyPr>
          <a:lstStyle/>
          <a:p>
            <a:pPr marL="457200" indent="-457200">
              <a:buAutoNum type="arabicPeriod"/>
            </a:pPr>
            <a:r>
              <a:rPr lang="en-US" sz="3200" dirty="0"/>
              <a:t>Separation – </a:t>
            </a:r>
            <a:r>
              <a:rPr lang="en-US" sz="3200" i="1" dirty="0"/>
              <a:t>work of faith</a:t>
            </a:r>
          </a:p>
          <a:p>
            <a:pPr marL="457200" indent="-457200">
              <a:buAutoNum type="arabicPeriod"/>
            </a:pPr>
            <a:r>
              <a:rPr lang="en-US" sz="3200" dirty="0"/>
              <a:t>Devotion – </a:t>
            </a:r>
            <a:r>
              <a:rPr lang="en-US" sz="3200" i="1" dirty="0" err="1"/>
              <a:t>labour</a:t>
            </a:r>
            <a:r>
              <a:rPr lang="en-US" sz="3200" i="1" dirty="0"/>
              <a:t> of love</a:t>
            </a:r>
            <a:endParaRPr lang="en-US" sz="3200" dirty="0"/>
          </a:p>
          <a:p>
            <a:pPr marL="0" indent="0" algn="ctr">
              <a:buNone/>
            </a:pPr>
            <a:r>
              <a:rPr lang="en-US" sz="3200" dirty="0"/>
              <a:t>The relationships in any local church will only go as deep as the teaching of the Word of God goes.</a:t>
            </a:r>
          </a:p>
          <a:p>
            <a:pPr marL="0" indent="0">
              <a:buNone/>
            </a:pPr>
            <a:r>
              <a:rPr lang="en-US" sz="3200" dirty="0"/>
              <a:t>3. Anticipation – </a:t>
            </a:r>
            <a:r>
              <a:rPr lang="en-US" sz="3200" i="1" dirty="0"/>
              <a:t>patience of hope</a:t>
            </a:r>
          </a:p>
          <a:p>
            <a:pPr marL="0" indent="0">
              <a:buNone/>
            </a:pPr>
            <a:r>
              <a:rPr lang="en-US" sz="3200" b="1" dirty="0">
                <a:effectLst>
                  <a:outerShdw blurRad="38100" dist="38100" dir="2700000" algn="tl">
                    <a:srgbClr val="000000">
                      <a:alpha val="43137"/>
                    </a:srgbClr>
                  </a:outerShdw>
                </a:effectLst>
              </a:rPr>
              <a:t>2 Tim. 4:8 </a:t>
            </a:r>
            <a:r>
              <a:rPr lang="en-US" sz="3200" dirty="0"/>
              <a:t>Henceforth there is laid up for me a crown of righteousness, which the Lord, the righteous judge, shall give me at that day: and not to me only, but unto all them also that love his appearing. </a:t>
            </a:r>
          </a:p>
        </p:txBody>
      </p:sp>
    </p:spTree>
    <p:extLst>
      <p:ext uri="{BB962C8B-B14F-4D97-AF65-F5344CB8AC3E}">
        <p14:creationId xmlns:p14="http://schemas.microsoft.com/office/powerpoint/2010/main" val="24266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1295400" y="1432874"/>
            <a:ext cx="9601200" cy="4374037"/>
          </a:xfrm>
        </p:spPr>
        <p:txBody>
          <a:bodyPr>
            <a:normAutofit/>
          </a:bodyPr>
          <a:lstStyle/>
          <a:p>
            <a:pPr marL="0" indent="0">
              <a:buNone/>
            </a:pPr>
            <a:r>
              <a:rPr lang="en-US" sz="3200" b="1" dirty="0">
                <a:effectLst>
                  <a:outerShdw blurRad="38100" dist="38100" dir="2700000" algn="tl">
                    <a:srgbClr val="000000">
                      <a:alpha val="43137"/>
                    </a:srgbClr>
                  </a:outerShdw>
                </a:effectLst>
              </a:rPr>
              <a:t>1 </a:t>
            </a:r>
            <a:r>
              <a:rPr lang="en-US" sz="3200" b="1" dirty="0" err="1">
                <a:effectLst>
                  <a:outerShdw blurRad="38100" dist="38100" dir="2700000" algn="tl">
                    <a:srgbClr val="000000">
                      <a:alpha val="43137"/>
                    </a:srgbClr>
                  </a:outerShdw>
                </a:effectLst>
              </a:rPr>
              <a:t>Thes</a:t>
            </a:r>
            <a:r>
              <a:rPr lang="en-US" sz="3200" b="1" dirty="0">
                <a:effectLst>
                  <a:outerShdw blurRad="38100" dist="38100" dir="2700000" algn="tl">
                    <a:srgbClr val="000000">
                      <a:alpha val="43137"/>
                    </a:srgbClr>
                  </a:outerShdw>
                </a:effectLst>
              </a:rPr>
              <a:t>. 1:3 Remembering without ceasing your work of </a:t>
            </a:r>
            <a:r>
              <a:rPr lang="en-US" sz="3200" b="1" u="sng" dirty="0">
                <a:effectLst>
                  <a:outerShdw blurRad="38100" dist="38100" dir="2700000" algn="tl">
                    <a:srgbClr val="000000">
                      <a:alpha val="43137"/>
                    </a:srgbClr>
                  </a:outerShdw>
                </a:effectLst>
              </a:rPr>
              <a:t>faith</a:t>
            </a:r>
            <a:r>
              <a:rPr lang="en-US" sz="3200" b="1" dirty="0">
                <a:effectLst>
                  <a:outerShdw blurRad="38100" dist="38100" dir="2700000" algn="tl">
                    <a:srgbClr val="000000">
                      <a:alpha val="43137"/>
                    </a:srgbClr>
                  </a:outerShdw>
                </a:effectLst>
              </a:rPr>
              <a:t>, and </a:t>
            </a:r>
            <a:r>
              <a:rPr lang="en-US" sz="3200" b="1" dirty="0" err="1">
                <a:effectLst>
                  <a:outerShdw blurRad="38100" dist="38100" dir="2700000" algn="tl">
                    <a:srgbClr val="000000">
                      <a:alpha val="43137"/>
                    </a:srgbClr>
                  </a:outerShdw>
                </a:effectLst>
              </a:rPr>
              <a:t>labour</a:t>
            </a:r>
            <a:r>
              <a:rPr lang="en-US" sz="3200" b="1" dirty="0">
                <a:effectLst>
                  <a:outerShdw blurRad="38100" dist="38100" dir="2700000" algn="tl">
                    <a:srgbClr val="000000">
                      <a:alpha val="43137"/>
                    </a:srgbClr>
                  </a:outerShdw>
                </a:effectLst>
              </a:rPr>
              <a:t> of </a:t>
            </a:r>
            <a:r>
              <a:rPr lang="en-US" sz="3200" b="1" u="sng" dirty="0">
                <a:effectLst>
                  <a:outerShdw blurRad="38100" dist="38100" dir="2700000" algn="tl">
                    <a:srgbClr val="000000">
                      <a:alpha val="43137"/>
                    </a:srgbClr>
                  </a:outerShdw>
                </a:effectLst>
              </a:rPr>
              <a:t>love</a:t>
            </a:r>
            <a:r>
              <a:rPr lang="en-US" sz="3200" b="1" dirty="0">
                <a:effectLst>
                  <a:outerShdw blurRad="38100" dist="38100" dir="2700000" algn="tl">
                    <a:srgbClr val="000000">
                      <a:alpha val="43137"/>
                    </a:srgbClr>
                  </a:outerShdw>
                </a:effectLst>
              </a:rPr>
              <a:t>, and patience of </a:t>
            </a:r>
            <a:r>
              <a:rPr lang="en-US" sz="3200" b="1" u="sng" dirty="0">
                <a:effectLst>
                  <a:outerShdw blurRad="38100" dist="38100" dir="2700000" algn="tl">
                    <a:srgbClr val="000000">
                      <a:alpha val="43137"/>
                    </a:srgbClr>
                  </a:outerShdw>
                </a:effectLst>
              </a:rPr>
              <a:t>hope</a:t>
            </a:r>
            <a:r>
              <a:rPr lang="en-US" sz="3200" b="1" dirty="0">
                <a:effectLst>
                  <a:outerShdw blurRad="38100" dist="38100" dir="2700000" algn="tl">
                    <a:srgbClr val="000000">
                      <a:alpha val="43137"/>
                    </a:srgbClr>
                  </a:outerShdw>
                </a:effectLst>
              </a:rPr>
              <a:t> in our Lord Jesus Christ, in the sight of God and our Father; </a:t>
            </a:r>
          </a:p>
          <a:p>
            <a:pPr marL="0" indent="0">
              <a:buNone/>
            </a:pPr>
            <a:endParaRPr lang="en-US" sz="3200" b="1" dirty="0">
              <a:effectLst>
                <a:outerShdw blurRad="38100" dist="38100" dir="2700000" algn="tl">
                  <a:srgbClr val="000000">
                    <a:alpha val="43137"/>
                  </a:srgbClr>
                </a:outerShdw>
              </a:effectLst>
            </a:endParaRPr>
          </a:p>
          <a:p>
            <a:pPr marL="0" indent="0">
              <a:buNone/>
            </a:pPr>
            <a:r>
              <a:rPr lang="en-US" sz="3200" b="1" dirty="0">
                <a:effectLst>
                  <a:outerShdw blurRad="38100" dist="38100" dir="2700000" algn="tl">
                    <a:srgbClr val="000000">
                      <a:alpha val="43137"/>
                    </a:srgbClr>
                  </a:outerShdw>
                </a:effectLst>
              </a:rPr>
              <a:t>1 Cor. 13:13 And now </a:t>
            </a:r>
            <a:r>
              <a:rPr lang="en-US" sz="3200" b="1" dirty="0" err="1">
                <a:effectLst>
                  <a:outerShdw blurRad="38100" dist="38100" dir="2700000" algn="tl">
                    <a:srgbClr val="000000">
                      <a:alpha val="43137"/>
                    </a:srgbClr>
                  </a:outerShdw>
                </a:effectLst>
              </a:rPr>
              <a:t>abideth</a:t>
            </a:r>
            <a:r>
              <a:rPr lang="en-US" sz="3200" b="1" dirty="0">
                <a:effectLst>
                  <a:outerShdw blurRad="38100" dist="38100" dir="2700000" algn="tl">
                    <a:srgbClr val="000000">
                      <a:alpha val="43137"/>
                    </a:srgbClr>
                  </a:outerShdw>
                </a:effectLst>
              </a:rPr>
              <a:t> </a:t>
            </a:r>
            <a:r>
              <a:rPr lang="en-US" sz="3200" b="1" u="sng" dirty="0">
                <a:effectLst>
                  <a:outerShdw blurRad="38100" dist="38100" dir="2700000" algn="tl">
                    <a:srgbClr val="000000">
                      <a:alpha val="43137"/>
                    </a:srgbClr>
                  </a:outerShdw>
                </a:effectLst>
              </a:rPr>
              <a:t>faith</a:t>
            </a:r>
            <a:r>
              <a:rPr lang="en-US" sz="3200" b="1" dirty="0">
                <a:effectLst>
                  <a:outerShdw blurRad="38100" dist="38100" dir="2700000" algn="tl">
                    <a:srgbClr val="000000">
                      <a:alpha val="43137"/>
                    </a:srgbClr>
                  </a:outerShdw>
                </a:effectLst>
              </a:rPr>
              <a:t>, </a:t>
            </a:r>
            <a:r>
              <a:rPr lang="en-US" sz="3200" b="1" u="sng" dirty="0">
                <a:effectLst>
                  <a:outerShdw blurRad="38100" dist="38100" dir="2700000" algn="tl">
                    <a:srgbClr val="000000">
                      <a:alpha val="43137"/>
                    </a:srgbClr>
                  </a:outerShdw>
                </a:effectLst>
              </a:rPr>
              <a:t>hope</a:t>
            </a:r>
            <a:r>
              <a:rPr lang="en-US" sz="3200" b="1" dirty="0">
                <a:effectLst>
                  <a:outerShdw blurRad="38100" dist="38100" dir="2700000" algn="tl">
                    <a:srgbClr val="000000">
                      <a:alpha val="43137"/>
                    </a:srgbClr>
                  </a:outerShdw>
                </a:effectLst>
              </a:rPr>
              <a:t>, </a:t>
            </a:r>
            <a:r>
              <a:rPr lang="en-US" sz="3200" b="1" u="sng" dirty="0">
                <a:effectLst>
                  <a:outerShdw blurRad="38100" dist="38100" dir="2700000" algn="tl">
                    <a:srgbClr val="000000">
                      <a:alpha val="43137"/>
                    </a:srgbClr>
                  </a:outerShdw>
                </a:effectLst>
              </a:rPr>
              <a:t>charity</a:t>
            </a:r>
            <a:r>
              <a:rPr lang="en-US" sz="3200" b="1" dirty="0">
                <a:effectLst>
                  <a:outerShdw blurRad="38100" dist="38100" dir="2700000" algn="tl">
                    <a:srgbClr val="000000">
                      <a:alpha val="43137"/>
                    </a:srgbClr>
                  </a:outerShdw>
                </a:effectLst>
              </a:rPr>
              <a:t>, these three; but the greatest of these is charity. </a:t>
            </a:r>
          </a:p>
        </p:txBody>
      </p:sp>
    </p:spTree>
    <p:extLst>
      <p:ext uri="{BB962C8B-B14F-4D97-AF65-F5344CB8AC3E}">
        <p14:creationId xmlns:p14="http://schemas.microsoft.com/office/powerpoint/2010/main" val="196118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345</Words>
  <Application>Microsoft Office PowerPoint</Application>
  <PresentationFormat>Widescreen</PresentationFormat>
  <Paragraphs>25</Paragraphs>
  <Slides>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Franklin Gothic Medium</vt:lpstr>
      <vt:lpstr>Blue Tan Gradient 16x9</vt:lpstr>
      <vt:lpstr>1 Thessalonians</vt:lpstr>
      <vt:lpstr>7 words associated w/ A Sold-out Church</vt:lpstr>
      <vt:lpstr>7 words associated w/ A Sold-out Church</vt:lpstr>
      <vt:lpstr>7 words associated w/ A Sold-out Church</vt:lpstr>
      <vt:lpstr>7 words associated w/ A Sold-out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2016-10-02T01:31:40Z</dcterms:created>
  <dcterms:modified xsi:type="dcterms:W3CDTF">2016-10-09T12:54:57Z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