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6" r:id="rId3"/>
    <p:sldId id="271" r:id="rId4"/>
    <p:sldId id="276" r:id="rId5"/>
    <p:sldId id="277" r:id="rId6"/>
    <p:sldId id="278" r:id="rId7"/>
    <p:sldId id="257" r:id="rId8"/>
    <p:sldId id="279" r:id="rId9"/>
    <p:sldId id="280"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616"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7/24/2016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7/24/2016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7/24/2016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1DC1F7-A9E9-4D8B-8C97-C74523B2CF2A}" type="datetimeFigureOut">
              <a:rPr lang="en-US"/>
              <a:t>7/24/2016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81DC1F7-A9E9-4D8B-8C97-C74523B2CF2A}" type="datetimeFigureOut">
              <a:rPr lang="en-US"/>
              <a:t>7/24/2016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81DC1F7-A9E9-4D8B-8C97-C74523B2CF2A}" type="datetimeFigureOut">
              <a:rPr lang="en-US"/>
              <a:t>7/24/2016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lang="en-US"/>
              <a:t>7/24/2016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a:t>7/24/2016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7/24/2016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7/24/2016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7/24/2016</a:t>
            </a:fld>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1524000"/>
            <a:ext cx="10668000" cy="3200400"/>
          </a:xfrm>
        </p:spPr>
        <p:txBody>
          <a:bodyPr/>
          <a:lstStyle/>
          <a:p>
            <a:r>
              <a:rPr lang="en-US" dirty="0"/>
              <a:t>Confessions of a Great Christian</a:t>
            </a:r>
          </a:p>
        </p:txBody>
      </p:sp>
      <p:sp>
        <p:nvSpPr>
          <p:cNvPr id="3" name="Subtitle 2"/>
          <p:cNvSpPr>
            <a:spLocks noGrp="1"/>
          </p:cNvSpPr>
          <p:nvPr>
            <p:ph type="subTitle" idx="1"/>
          </p:nvPr>
        </p:nvSpPr>
        <p:spPr>
          <a:xfrm>
            <a:off x="303213" y="4876800"/>
            <a:ext cx="8534400" cy="990600"/>
          </a:xfrm>
        </p:spPr>
        <p:txBody>
          <a:bodyPr>
            <a:normAutofit/>
          </a:bodyPr>
          <a:lstStyle/>
          <a:p>
            <a:r>
              <a:rPr lang="en-US" sz="2800" dirty="0"/>
              <a:t>Phil. 3:11-14</a:t>
            </a:r>
          </a:p>
        </p:txBody>
      </p:sp>
      <p:pic>
        <p:nvPicPr>
          <p:cNvPr id="1026" name="Picture 2" descr="https://cdn1.lockerdome.com/uploads/651a7b5ca3b1459607a46692ccfb2efd3d954db46e1179c983da5ef9c247af00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873" y="304800"/>
            <a:ext cx="4886326" cy="325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9601200" cy="1143000"/>
          </a:xfrm>
        </p:spPr>
        <p:txBody>
          <a:bodyPr/>
          <a:lstStyle/>
          <a:p>
            <a:r>
              <a:rPr lang="en-US" dirty="0"/>
              <a:t>Confessions of a Great Christian</a:t>
            </a:r>
          </a:p>
        </p:txBody>
      </p:sp>
      <p:sp>
        <p:nvSpPr>
          <p:cNvPr id="14" name="Content Placeholder 13"/>
          <p:cNvSpPr>
            <a:spLocks noGrp="1"/>
          </p:cNvSpPr>
          <p:nvPr>
            <p:ph idx="1"/>
          </p:nvPr>
        </p:nvSpPr>
        <p:spPr>
          <a:xfrm>
            <a:off x="227012" y="1447800"/>
            <a:ext cx="11810999" cy="5181600"/>
          </a:xfrm>
        </p:spPr>
        <p:txBody>
          <a:bodyPr>
            <a:normAutofit/>
          </a:bodyPr>
          <a:lstStyle/>
          <a:p>
            <a:pPr marL="0" indent="0">
              <a:buNone/>
            </a:pPr>
            <a:r>
              <a:rPr lang="en-US" sz="2800" b="1" dirty="0"/>
              <a:t>1Co 15:51 </a:t>
            </a:r>
            <a:r>
              <a:rPr lang="en-US" sz="2800" dirty="0"/>
              <a:t>Behold, I shew you a mystery; We shall not all sleep, but we shall all be changed, 1Co 15:52  In a moment, in the twinkling of an eye, at the last trump: for the trumpet shall sound, and the dead shall be raised incorruptible, and we shall be changed. </a:t>
            </a:r>
            <a:r>
              <a:rPr lang="en-US" sz="2800" b="1" dirty="0"/>
              <a:t>15:53</a:t>
            </a:r>
            <a:r>
              <a:rPr lang="en-US" sz="2800" dirty="0"/>
              <a:t> For this corruptible must put on incorruption, and this mortal must put on immortality. </a:t>
            </a:r>
          </a:p>
          <a:p>
            <a:pPr marL="0" indent="0">
              <a:buNone/>
            </a:pPr>
            <a:endParaRPr lang="en-US" sz="2800" dirty="0"/>
          </a:p>
          <a:p>
            <a:pPr marL="0" indent="0">
              <a:buNone/>
            </a:pPr>
            <a:r>
              <a:rPr lang="en-US" sz="2800" b="1" dirty="0"/>
              <a:t>1Th 4:16 </a:t>
            </a:r>
            <a:r>
              <a:rPr lang="en-US" sz="2800" dirty="0"/>
              <a:t>For the Lord himself shall descend from heaven with a shout, with the voice of the archangel, and with the trump of God: and the dead in Christ shall rise first: </a:t>
            </a:r>
            <a:r>
              <a:rPr lang="en-US" sz="2800" b="1" dirty="0"/>
              <a:t>4:17</a:t>
            </a:r>
            <a:r>
              <a:rPr lang="en-US" sz="2800" dirty="0"/>
              <a:t> Then we which are alive and remain shall be caught up together with them in the clouds, to meet the Lord in the air: and so shall we ever be with the Lord. </a:t>
            </a:r>
          </a:p>
          <a:p>
            <a:pPr marL="0" indent="0">
              <a:buNone/>
            </a:pPr>
            <a:endParaRPr lang="en-US"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9601200" cy="1143000"/>
          </a:xfrm>
        </p:spPr>
        <p:txBody>
          <a:bodyPr/>
          <a:lstStyle/>
          <a:p>
            <a:r>
              <a:rPr lang="en-US" dirty="0"/>
              <a:t>Confessions of a Great Christian</a:t>
            </a:r>
          </a:p>
        </p:txBody>
      </p:sp>
      <p:sp>
        <p:nvSpPr>
          <p:cNvPr id="14" name="Content Placeholder 13"/>
          <p:cNvSpPr>
            <a:spLocks noGrp="1"/>
          </p:cNvSpPr>
          <p:nvPr>
            <p:ph idx="1"/>
          </p:nvPr>
        </p:nvSpPr>
        <p:spPr>
          <a:xfrm>
            <a:off x="227012" y="1447800"/>
            <a:ext cx="11810999" cy="5181600"/>
          </a:xfrm>
        </p:spPr>
        <p:txBody>
          <a:bodyPr>
            <a:normAutofit/>
          </a:bodyPr>
          <a:lstStyle/>
          <a:p>
            <a:pPr marL="0" indent="0">
              <a:buNone/>
            </a:pPr>
            <a:r>
              <a:rPr lang="en-US" sz="2800" b="1" dirty="0"/>
              <a:t>Rev 20:6 </a:t>
            </a:r>
            <a:r>
              <a:rPr lang="en-US" sz="2800" dirty="0"/>
              <a:t>Blessed and holy is he that hath part in the first resurrection: on such the second death hath no power, but they shall be priests of God and of Christ, and shall reign with him a thousand years.</a:t>
            </a:r>
          </a:p>
          <a:p>
            <a:pPr marL="0" indent="0">
              <a:buNone/>
            </a:pPr>
            <a:endParaRPr lang="en-US" sz="2800" dirty="0"/>
          </a:p>
          <a:p>
            <a:pPr marL="0" indent="0">
              <a:buNone/>
            </a:pPr>
            <a:r>
              <a:rPr lang="en-US" sz="2800" b="1" dirty="0" err="1"/>
              <a:t>Php</a:t>
            </a:r>
            <a:r>
              <a:rPr lang="en-US" sz="2800" b="1" dirty="0"/>
              <a:t> 1:23 </a:t>
            </a:r>
            <a:r>
              <a:rPr lang="en-US" sz="2800" dirty="0"/>
              <a:t>For I am in a strait betwixt two, having a desire to depart, and to be with Christ; which is far better:</a:t>
            </a:r>
          </a:p>
        </p:txBody>
      </p:sp>
    </p:spTree>
    <p:extLst>
      <p:ext uri="{BB962C8B-B14F-4D97-AF65-F5344CB8AC3E}">
        <p14:creationId xmlns:p14="http://schemas.microsoft.com/office/powerpoint/2010/main" val="341535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9601200" cy="1143000"/>
          </a:xfrm>
        </p:spPr>
        <p:txBody>
          <a:bodyPr/>
          <a:lstStyle/>
          <a:p>
            <a:r>
              <a:rPr lang="en-US" dirty="0"/>
              <a:t>Confessions of a Great Christian</a:t>
            </a:r>
          </a:p>
        </p:txBody>
      </p:sp>
      <p:sp>
        <p:nvSpPr>
          <p:cNvPr id="14" name="Content Placeholder 13"/>
          <p:cNvSpPr>
            <a:spLocks noGrp="1"/>
          </p:cNvSpPr>
          <p:nvPr>
            <p:ph idx="1"/>
          </p:nvPr>
        </p:nvSpPr>
        <p:spPr>
          <a:xfrm>
            <a:off x="227012" y="1447800"/>
            <a:ext cx="11810999" cy="5181600"/>
          </a:xfrm>
        </p:spPr>
        <p:txBody>
          <a:bodyPr>
            <a:normAutofit/>
          </a:bodyPr>
          <a:lstStyle/>
          <a:p>
            <a:pPr marL="0" indent="0">
              <a:buNone/>
            </a:pPr>
            <a:r>
              <a:rPr lang="en-US" sz="2800" b="1" dirty="0"/>
              <a:t>Confession #1</a:t>
            </a:r>
            <a:r>
              <a:rPr lang="en-US" sz="2800" dirty="0"/>
              <a:t>: Great Christians are not Satisfied with where they are Spiritually.</a:t>
            </a:r>
          </a:p>
          <a:p>
            <a:pPr marL="0" indent="0">
              <a:buNone/>
            </a:pPr>
            <a:endParaRPr lang="en-US" sz="2800" dirty="0"/>
          </a:p>
          <a:p>
            <a:pPr marL="0" indent="0">
              <a:buNone/>
            </a:pPr>
            <a:r>
              <a:rPr lang="en-US" sz="2800" b="1" dirty="0" err="1"/>
              <a:t>Heb</a:t>
            </a:r>
            <a:r>
              <a:rPr lang="en-US" sz="2800" b="1" dirty="0"/>
              <a:t> 5:12 </a:t>
            </a:r>
            <a:r>
              <a:rPr lang="en-US" sz="2800" dirty="0"/>
              <a:t>For when for the time ye ought to be teachers, ye have need that one teach you again which be the first principles of the oracles of God; and are become such as have need of milk, and not of strong meat.</a:t>
            </a:r>
          </a:p>
        </p:txBody>
      </p:sp>
      <p:pic>
        <p:nvPicPr>
          <p:cNvPr id="4" name="Picture 2" descr="https://cdn1.lockerdome.com/uploads/651a7b5ca3b1459607a46692ccfb2efd3d954db46e1179c983da5ef9c247af00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4416129"/>
            <a:ext cx="3362326" cy="224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0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9601200" cy="1143000"/>
          </a:xfrm>
        </p:spPr>
        <p:txBody>
          <a:bodyPr/>
          <a:lstStyle/>
          <a:p>
            <a:r>
              <a:rPr lang="en-US" dirty="0"/>
              <a:t>Confessions of a Great Christian</a:t>
            </a:r>
          </a:p>
        </p:txBody>
      </p:sp>
      <p:sp>
        <p:nvSpPr>
          <p:cNvPr id="14" name="Content Placeholder 13"/>
          <p:cNvSpPr>
            <a:spLocks noGrp="1"/>
          </p:cNvSpPr>
          <p:nvPr>
            <p:ph idx="1"/>
          </p:nvPr>
        </p:nvSpPr>
        <p:spPr>
          <a:xfrm>
            <a:off x="227012" y="1447800"/>
            <a:ext cx="11810999" cy="5181600"/>
          </a:xfrm>
        </p:spPr>
        <p:txBody>
          <a:bodyPr>
            <a:normAutofit/>
          </a:bodyPr>
          <a:lstStyle/>
          <a:p>
            <a:pPr marL="0" indent="0">
              <a:buNone/>
            </a:pPr>
            <a:r>
              <a:rPr lang="en-US" sz="2800" b="1" dirty="0"/>
              <a:t>Confession #1</a:t>
            </a:r>
            <a:r>
              <a:rPr lang="en-US" sz="2800" dirty="0"/>
              <a:t>: Great Christians are not Satisfied with where they are Spiritually.</a:t>
            </a:r>
          </a:p>
          <a:p>
            <a:pPr marL="0" indent="0">
              <a:buNone/>
            </a:pPr>
            <a:endParaRPr lang="en-US" sz="2800" dirty="0"/>
          </a:p>
          <a:p>
            <a:pPr marL="0" lvl="0" indent="0">
              <a:buNone/>
            </a:pPr>
            <a:r>
              <a:rPr lang="en-US" sz="2800" b="1" dirty="0">
                <a:solidFill>
                  <a:prstClr val="white"/>
                </a:solidFill>
              </a:rPr>
              <a:t>Confession #2</a:t>
            </a:r>
            <a:r>
              <a:rPr lang="en-US" sz="2800" dirty="0">
                <a:solidFill>
                  <a:prstClr val="white"/>
                </a:solidFill>
              </a:rPr>
              <a:t>: Great Christians are not Preoccupied with their History.</a:t>
            </a:r>
          </a:p>
          <a:p>
            <a:pPr marL="0" indent="0">
              <a:buNone/>
            </a:pPr>
            <a:endParaRPr lang="en-US" sz="2800" dirty="0"/>
          </a:p>
        </p:txBody>
      </p:sp>
      <p:pic>
        <p:nvPicPr>
          <p:cNvPr id="4" name="Picture 2" descr="https://cdn1.lockerdome.com/uploads/651a7b5ca3b1459607a46692ccfb2efd3d954db46e1179c983da5ef9c247af00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3897655"/>
            <a:ext cx="4048126" cy="269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1887200" cy="6629400"/>
          </a:xfrm>
        </p:spPr>
        <p:txBody>
          <a:bodyPr>
            <a:normAutofit fontScale="90000"/>
          </a:bodyPr>
          <a:lstStyle/>
          <a:p>
            <a:pPr algn="ctr"/>
            <a:r>
              <a:rPr lang="en-US" sz="3800" dirty="0"/>
              <a:t>Our past mistakes as well as worthwhile accomplishments, is like a car’s rear-view mirror. While driving, we use the broad view through the windshield as we move ahead, but we also use the mirror for reference, making quick, periodic glances into it for information to aid in making driving decisions. Although we cannot effectively or safely move ahead by staring only into the mirror and ignoring the view from the windshield, “proper” use of the mirror does ensure a safer, smoother trip to our destination.</a:t>
            </a:r>
            <a:br>
              <a:rPr lang="en-US" sz="3800" dirty="0"/>
            </a:br>
            <a:br>
              <a:rPr lang="en-US" sz="3800" dirty="0"/>
            </a:br>
            <a:r>
              <a:rPr lang="en-US" sz="3800" dirty="0"/>
              <a:t>In the same way, we are not to dwell in our past, but live by using the lessons of the past as a reference to aid our journey into the future.</a:t>
            </a:r>
            <a:br>
              <a:rPr lang="en-US" dirty="0"/>
            </a:br>
            <a:endParaRPr lang="en-US" dirty="0"/>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9601200" cy="609600"/>
          </a:xfrm>
        </p:spPr>
        <p:txBody>
          <a:bodyPr/>
          <a:lstStyle/>
          <a:p>
            <a:r>
              <a:rPr lang="en-US" dirty="0"/>
              <a:t>Confessions of a Great Christian</a:t>
            </a:r>
          </a:p>
        </p:txBody>
      </p:sp>
      <p:sp>
        <p:nvSpPr>
          <p:cNvPr id="14" name="Content Placeholder 13"/>
          <p:cNvSpPr>
            <a:spLocks noGrp="1"/>
          </p:cNvSpPr>
          <p:nvPr>
            <p:ph idx="1"/>
          </p:nvPr>
        </p:nvSpPr>
        <p:spPr>
          <a:xfrm>
            <a:off x="74612" y="762000"/>
            <a:ext cx="11963399" cy="6019800"/>
          </a:xfrm>
        </p:spPr>
        <p:txBody>
          <a:bodyPr>
            <a:normAutofit/>
          </a:bodyPr>
          <a:lstStyle/>
          <a:p>
            <a:pPr marL="0" lvl="0" indent="0">
              <a:buNone/>
            </a:pPr>
            <a:r>
              <a:rPr lang="en-US" sz="2800" dirty="0">
                <a:solidFill>
                  <a:prstClr val="white"/>
                </a:solidFill>
              </a:rPr>
              <a:t>Confession #2: Great Christians are not Preoccupied with their History.</a:t>
            </a:r>
          </a:p>
          <a:p>
            <a:pPr marL="0" indent="0" algn="ctr">
              <a:buNone/>
            </a:pPr>
            <a:r>
              <a:rPr lang="en-US" sz="2800" b="1" u="sng" dirty="0"/>
              <a:t>Areas we tend to dwell on in the past</a:t>
            </a:r>
          </a:p>
          <a:p>
            <a:pPr marL="0" indent="0">
              <a:buNone/>
            </a:pPr>
            <a:r>
              <a:rPr lang="en-US" sz="2800" dirty="0"/>
              <a:t>1. Areas of Sin.</a:t>
            </a:r>
          </a:p>
          <a:p>
            <a:pPr marL="0" indent="0">
              <a:buNone/>
            </a:pPr>
            <a:r>
              <a:rPr lang="en-US" sz="2800" dirty="0"/>
              <a:t>	</a:t>
            </a:r>
            <a:r>
              <a:rPr lang="en-US" sz="2800" dirty="0" err="1"/>
              <a:t>Heb</a:t>
            </a:r>
            <a:r>
              <a:rPr lang="en-US" sz="2800" dirty="0"/>
              <a:t> 10:17 And their sins and iniquities will I remember no 	more.</a:t>
            </a:r>
          </a:p>
          <a:p>
            <a:pPr marL="0" indent="0">
              <a:buNone/>
            </a:pPr>
            <a:r>
              <a:rPr lang="en-US" sz="2800" dirty="0"/>
              <a:t>2. Areas of Pain.</a:t>
            </a:r>
          </a:p>
          <a:p>
            <a:pPr marL="0" indent="0">
              <a:buNone/>
            </a:pPr>
            <a:r>
              <a:rPr lang="en-US" sz="2800" dirty="0"/>
              <a:t>Job 1:20 Then Job arose, and rent his mantle, and shaved his head, and fell down upon the ground, and worshipped, 1:21 And said, Naked came I out of my mother's womb, and naked shall I return thither: the LORD gave, and the LORD hath taken away; blessed be the name of the LORD.</a:t>
            </a:r>
          </a:p>
          <a:p>
            <a:pPr marL="0" indent="0">
              <a:buNone/>
            </a:pPr>
            <a:r>
              <a:rPr lang="en-US" sz="2800" dirty="0"/>
              <a:t>3. Areas of Gain.</a:t>
            </a:r>
          </a:p>
        </p:txBody>
      </p:sp>
    </p:spTree>
    <p:extLst>
      <p:ext uri="{BB962C8B-B14F-4D97-AF65-F5344CB8AC3E}">
        <p14:creationId xmlns:p14="http://schemas.microsoft.com/office/powerpoint/2010/main" val="41573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9601200" cy="685800"/>
          </a:xfrm>
        </p:spPr>
        <p:txBody>
          <a:bodyPr/>
          <a:lstStyle/>
          <a:p>
            <a:r>
              <a:rPr lang="en-US" dirty="0"/>
              <a:t>Confessions of a Great Christian</a:t>
            </a:r>
          </a:p>
        </p:txBody>
      </p:sp>
      <p:sp>
        <p:nvSpPr>
          <p:cNvPr id="14" name="Content Placeholder 13"/>
          <p:cNvSpPr>
            <a:spLocks noGrp="1"/>
          </p:cNvSpPr>
          <p:nvPr>
            <p:ph idx="1"/>
          </p:nvPr>
        </p:nvSpPr>
        <p:spPr>
          <a:xfrm>
            <a:off x="227012" y="990600"/>
            <a:ext cx="11810999" cy="5638800"/>
          </a:xfrm>
        </p:spPr>
        <p:txBody>
          <a:bodyPr>
            <a:normAutofit/>
          </a:bodyPr>
          <a:lstStyle/>
          <a:p>
            <a:pPr marL="0" indent="0">
              <a:buNone/>
            </a:pPr>
            <a:r>
              <a:rPr lang="en-US" sz="3600" b="1" dirty="0"/>
              <a:t>Confession #1</a:t>
            </a:r>
            <a:r>
              <a:rPr lang="en-US" sz="3600" dirty="0"/>
              <a:t>: Great Christians are not Satisfied with where they are Spiritually.</a:t>
            </a:r>
          </a:p>
          <a:p>
            <a:pPr marL="0" lvl="0" indent="0">
              <a:buNone/>
            </a:pPr>
            <a:r>
              <a:rPr lang="en-US" sz="3600" b="1" dirty="0">
                <a:solidFill>
                  <a:prstClr val="white"/>
                </a:solidFill>
              </a:rPr>
              <a:t>Confession #</a:t>
            </a:r>
            <a:r>
              <a:rPr lang="en-US" sz="3600" dirty="0">
                <a:solidFill>
                  <a:prstClr val="white"/>
                </a:solidFill>
              </a:rPr>
              <a:t>2: Great Christians are not Preoccupied with their History.</a:t>
            </a:r>
          </a:p>
          <a:p>
            <a:pPr marL="0" lvl="0" indent="0">
              <a:buNone/>
            </a:pPr>
            <a:r>
              <a:rPr lang="en-US" sz="3600" b="1" dirty="0">
                <a:solidFill>
                  <a:prstClr val="white"/>
                </a:solidFill>
              </a:rPr>
              <a:t>Confession #3</a:t>
            </a:r>
            <a:r>
              <a:rPr lang="en-US" sz="3600" dirty="0">
                <a:solidFill>
                  <a:prstClr val="white"/>
                </a:solidFill>
              </a:rPr>
              <a:t>: Great Christians are not Enslaved to Apathy.</a:t>
            </a:r>
          </a:p>
          <a:p>
            <a:pPr marL="0" indent="0">
              <a:buNone/>
            </a:pPr>
            <a:endParaRPr lang="en-US" sz="2800" dirty="0"/>
          </a:p>
        </p:txBody>
      </p:sp>
      <p:pic>
        <p:nvPicPr>
          <p:cNvPr id="4" name="Picture 2" descr="https://cdn1.lockerdome.com/uploads/651a7b5ca3b1459607a46692ccfb2efd3d954db46e1179c983da5ef9c247af00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49" y="4083049"/>
            <a:ext cx="3819526" cy="254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4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518</Words>
  <Application>Microsoft Office PowerPoint</Application>
  <PresentationFormat>Custom</PresentationFormat>
  <Paragraphs>31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vt:lpstr>
      <vt:lpstr>Woodgrain 16x9</vt:lpstr>
      <vt:lpstr>Confessions of a Great Christian</vt:lpstr>
      <vt:lpstr>Confessions of a Great Christian</vt:lpstr>
      <vt:lpstr>Confessions of a Great Christian</vt:lpstr>
      <vt:lpstr>Confessions of a Great Christian</vt:lpstr>
      <vt:lpstr>Confessions of a Great Christian</vt:lpstr>
      <vt:lpstr>Our past mistakes as well as worthwhile accomplishments, is like a car’s rear-view mirror. While driving, we use the broad view through the windshield as we move ahead, but we also use the mirror for reference, making quick, periodic glances into it for information to aid in making driving decisions. Although we cannot effectively or safely move ahead by staring only into the mirror and ignoring the view from the windshield, “proper” use of the mirror does ensure a safer, smoother trip to our destination.  In the same way, we are not to dwell in our past, but live by using the lessons of the past as a reference to aid our journey into the future. </vt:lpstr>
      <vt:lpstr>Confessions of a Great Christian</vt:lpstr>
      <vt:lpstr>Confessions of a Great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2016-07-24T11:27:37Z</dcterms:created>
  <dcterms:modified xsi:type="dcterms:W3CDTF">2016-07-24T11:58:51Z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