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4" autoAdjust="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4/1/2017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4/1/2017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93A-2307-4FDC-9539-08DC9083DDED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1EA7-B10E-4739-92FE-8993461CC0B7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C13F-2D2A-49BA-966D-6530A12E7C15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E1C1-C26F-4479-A8BD-144B4C139DA5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9E61-C2D6-49AB-83F2-8FC9FEFBDAFD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E74F-367A-4D3C-8AA7-FA60CCA05EAE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F9C-6465-4987-8E4E-615CFD4753AA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EFD6-3C20-43C6-9E75-1A9D48D9576F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3D5A-A484-46EE-9DC8-9A16BFF8327E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7BC8-78D1-4FEB-9D4F-E22E45CC04F7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8210-870C-4A62-9D1B-4B25162550AB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0CABDA2-EB00-4A4D-86B7-63E286A484E5}" type="datetime1">
              <a:rPr lang="en-US" smtClean="0"/>
              <a:t>4/1/2017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Portrait of A Godly Family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Exodus 20:1-17</a:t>
            </a:r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Portrait of A Godly Family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Exo 19:6 </a:t>
            </a:r>
            <a:r>
              <a:rPr lang="en-US" sz="2800" dirty="0"/>
              <a:t>And ye shall be unto me a kingdom of priests, and an holy nation. These are the words which thou shalt speak unto the children of Israel.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Lev 11:44 </a:t>
            </a:r>
            <a:r>
              <a:rPr lang="en-US" sz="2800" dirty="0"/>
              <a:t>For I am the LORD your God: ye shall therefore sanctify yourselves, and ye shall be holy; for I am holy: neither shall ye defile yourselves with any manner of creeping thing that </a:t>
            </a:r>
            <a:r>
              <a:rPr lang="en-US" sz="2800" dirty="0" err="1"/>
              <a:t>creepeth</a:t>
            </a:r>
            <a:r>
              <a:rPr lang="en-US" sz="2800" dirty="0"/>
              <a:t> upon the earth.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Portrait of A Godly Family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4235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The Family is Faithful to God </a:t>
            </a:r>
            <a:r>
              <a:rPr lang="en-US" sz="2800" dirty="0"/>
              <a:t>(Exo. 20:1-7).</a:t>
            </a:r>
          </a:p>
          <a:p>
            <a:pPr marL="0" indent="0">
              <a:buNone/>
            </a:pPr>
            <a:r>
              <a:rPr lang="en-US" sz="2800" b="1" dirty="0" err="1"/>
              <a:t>Deu</a:t>
            </a:r>
            <a:r>
              <a:rPr lang="en-US" sz="2800" b="1" dirty="0"/>
              <a:t>. 7:9 </a:t>
            </a:r>
            <a:r>
              <a:rPr lang="en-US" sz="2800" dirty="0"/>
              <a:t>Know therefore that the LORD thy God, he is God, the faithful God, which </a:t>
            </a:r>
            <a:r>
              <a:rPr lang="en-US" sz="2800" dirty="0" err="1"/>
              <a:t>keepeth</a:t>
            </a:r>
            <a:r>
              <a:rPr lang="en-US" sz="2800" dirty="0"/>
              <a:t> covenant and mercy with them that love him and keep his commandments to a thousand generations;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Psa. 89:33</a:t>
            </a:r>
            <a:r>
              <a:rPr lang="en-US" sz="2800" dirty="0"/>
              <a:t> Nevertheless my lovingkindness will I not utterly take from him, nor suffer my faithfulness to fail. </a:t>
            </a:r>
            <a:r>
              <a:rPr lang="en-US" sz="2800" b="1" dirty="0"/>
              <a:t>34</a:t>
            </a:r>
            <a:r>
              <a:rPr lang="en-US" sz="2800" dirty="0"/>
              <a:t> My covenant will I not break, nor alter the thing that is gone out of my lips. </a:t>
            </a:r>
            <a:r>
              <a:rPr lang="en-US" sz="2800" b="1" dirty="0"/>
              <a:t>35</a:t>
            </a:r>
            <a:r>
              <a:rPr lang="en-US" sz="2800" dirty="0"/>
              <a:t> Once have I sworn by my holiness that I will not lie unto David. 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5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Portrait of A Godly Family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4235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The Family is Faithful to God </a:t>
            </a:r>
            <a:r>
              <a:rPr lang="en-US" sz="2800" dirty="0"/>
              <a:t>(Exo. 20:1-7).</a:t>
            </a:r>
          </a:p>
          <a:p>
            <a:pPr marL="0" indent="0">
              <a:buNone/>
            </a:pPr>
            <a:r>
              <a:rPr lang="en-US" sz="2800" b="1" dirty="0"/>
              <a:t>Jer. 3:20</a:t>
            </a:r>
            <a:r>
              <a:rPr lang="en-US" sz="2800" dirty="0"/>
              <a:t> Surely as a wife treacherously </a:t>
            </a:r>
            <a:r>
              <a:rPr lang="en-US" sz="2800" dirty="0" err="1"/>
              <a:t>departeth</a:t>
            </a:r>
            <a:r>
              <a:rPr lang="en-US" sz="2800" dirty="0"/>
              <a:t> from her husband, so have ye dealt treacherously with me, O house of Israel, </a:t>
            </a:r>
            <a:r>
              <a:rPr lang="en-US" sz="2800" dirty="0" err="1"/>
              <a:t>saith</a:t>
            </a:r>
            <a:r>
              <a:rPr lang="en-US" sz="2800" dirty="0"/>
              <a:t> the LORD. 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Mat 22:37 </a:t>
            </a:r>
            <a:r>
              <a:rPr lang="en-US" sz="2800" dirty="0"/>
              <a:t>Jesus said unto him, Thou shalt love the Lord thy God with all thy heart, and with all thy soul, and with all thy mind.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6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Portrait of A Godly Family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3121" y="1523967"/>
            <a:ext cx="11962614" cy="4820272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Family is Faithful to God </a:t>
            </a:r>
            <a:r>
              <a:rPr lang="en-US" sz="2800" dirty="0"/>
              <a:t>(Exo. 20:1-7).</a:t>
            </a:r>
          </a:p>
          <a:p>
            <a:pPr marL="0" indent="0" algn="ctr">
              <a:buNone/>
            </a:pPr>
            <a:r>
              <a:rPr lang="en-US" sz="2800" b="1" dirty="0"/>
              <a:t>3 Ways to take God’s Name in Vain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/>
              <a:t>Profanity: </a:t>
            </a:r>
            <a:r>
              <a:rPr lang="en-US" sz="2800" dirty="0"/>
              <a:t>Using the name of God in blasphemy and cursing.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Frivolity:</a:t>
            </a:r>
            <a:r>
              <a:rPr lang="en-US" sz="2800" dirty="0"/>
              <a:t> Using the name of God in a superficial, stupid way.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Hypocrisy:</a:t>
            </a:r>
            <a:r>
              <a:rPr lang="en-US" sz="2800" dirty="0"/>
              <a:t> Claiming the name of God but acting in a way that disgraces Him.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Mat 6:9 </a:t>
            </a:r>
            <a:r>
              <a:rPr lang="en-US" sz="2800" dirty="0"/>
              <a:t>After this manner therefore pray ye: Our Father which art in heaven, Hallowed be thy name.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43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Portrait of A Godly Family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3121" y="1523967"/>
            <a:ext cx="11962614" cy="4820272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Family is Faithful to God </a:t>
            </a:r>
            <a:r>
              <a:rPr lang="en-US" sz="2800" dirty="0"/>
              <a:t>(Exo. 20:1-7).</a:t>
            </a:r>
          </a:p>
          <a:p>
            <a:pPr marL="571500" lvl="0" indent="-571500">
              <a:buClr>
                <a:prstClr val="white"/>
              </a:buClr>
              <a:buFont typeface="Arial" panose="020B0604020202020204" pitchFamily="34" charset="0"/>
              <a:buAutoNum type="romanUcPeriod"/>
            </a:pPr>
            <a:r>
              <a:rPr lang="en-US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Children are Respectful to the Parents </a:t>
            </a:r>
            <a:r>
              <a:rPr lang="en-US" sz="2800" dirty="0">
                <a:solidFill>
                  <a:prstClr val="white"/>
                </a:solidFill>
              </a:rPr>
              <a:t>(Exo. 20:12).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err="1"/>
              <a:t>Eph</a:t>
            </a:r>
            <a:r>
              <a:rPr lang="en-US" sz="2800" b="1" dirty="0"/>
              <a:t> 6:2 </a:t>
            </a:r>
            <a:r>
              <a:rPr lang="en-US" sz="2800" dirty="0" err="1"/>
              <a:t>Honour</a:t>
            </a:r>
            <a:r>
              <a:rPr lang="en-US" sz="2800" dirty="0"/>
              <a:t> thy father and mother; (which is the first commandment with promise;) 6:3 That it may be well with thee, and thou </a:t>
            </a:r>
            <a:r>
              <a:rPr lang="en-US" sz="2800" dirty="0" err="1"/>
              <a:t>mayest</a:t>
            </a:r>
            <a:r>
              <a:rPr lang="en-US" sz="2800" dirty="0"/>
              <a:t> live long on the earth. Frivolity: Using the name of God in a superficial, stupid way.</a:t>
            </a:r>
          </a:p>
          <a:p>
            <a:pPr marL="514350" indent="-514350">
              <a:buAutoNum type="arabicPeriod"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44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Portrait of A Godly Family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3121" y="1523967"/>
            <a:ext cx="11962614" cy="4820272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Family is Faithful to God </a:t>
            </a:r>
            <a:r>
              <a:rPr lang="en-US" sz="2800" dirty="0"/>
              <a:t>(Exo. 20:1-7).</a:t>
            </a:r>
          </a:p>
          <a:p>
            <a:pPr marL="571500" lvl="0" indent="-571500">
              <a:buClr>
                <a:prstClr val="white"/>
              </a:buClr>
              <a:buFont typeface="Arial" panose="020B0604020202020204" pitchFamily="34" charset="0"/>
              <a:buAutoNum type="romanUcPeriod"/>
            </a:pPr>
            <a:r>
              <a:rPr lang="en-US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Children are Respectful to the Parents </a:t>
            </a:r>
            <a:r>
              <a:rPr lang="en-US" sz="2800" dirty="0">
                <a:solidFill>
                  <a:prstClr val="white"/>
                </a:solidFill>
              </a:rPr>
              <a:t>(Exo. 20:12).</a:t>
            </a:r>
          </a:p>
          <a:p>
            <a:pPr marL="571500" lvl="0" indent="-571500">
              <a:buClr>
                <a:prstClr val="white"/>
              </a:buClr>
              <a:buFont typeface="Arial" panose="020B0604020202020204" pitchFamily="34" charset="0"/>
              <a:buAutoNum type="romanUcPeriod"/>
            </a:pPr>
            <a:r>
              <a:rPr lang="en-US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Spouses are Faithful to each Other </a:t>
            </a:r>
            <a:r>
              <a:rPr lang="en-US" sz="2800" dirty="0">
                <a:solidFill>
                  <a:prstClr val="white"/>
                </a:solidFill>
              </a:rPr>
              <a:t>(Exo. 20:14).</a:t>
            </a:r>
          </a:p>
          <a:p>
            <a:pPr marL="0" lvl="0" indent="0">
              <a:buClr>
                <a:prstClr val="white"/>
              </a:buClr>
              <a:buNone/>
            </a:pPr>
            <a:endParaRPr lang="en-US" sz="2800" dirty="0">
              <a:solidFill>
                <a:prstClr val="white"/>
              </a:solidFill>
            </a:endParaRPr>
          </a:p>
          <a:p>
            <a:pPr marL="0" lvl="0" indent="0">
              <a:buClr>
                <a:prstClr val="white"/>
              </a:buClr>
              <a:buNone/>
            </a:pPr>
            <a:r>
              <a:rPr lang="en-US" sz="2800" b="1" dirty="0">
                <a:solidFill>
                  <a:prstClr val="white"/>
                </a:solidFill>
              </a:rPr>
              <a:t>Mat 5:28 </a:t>
            </a:r>
            <a:r>
              <a:rPr lang="en-US" sz="2800" dirty="0">
                <a:solidFill>
                  <a:prstClr val="white"/>
                </a:solidFill>
              </a:rPr>
              <a:t>But I say unto you, That whosoever </a:t>
            </a:r>
            <a:r>
              <a:rPr lang="en-US" sz="2800" dirty="0" err="1">
                <a:solidFill>
                  <a:prstClr val="white"/>
                </a:solidFill>
              </a:rPr>
              <a:t>looketh</a:t>
            </a:r>
            <a:r>
              <a:rPr lang="en-US" sz="2800" dirty="0">
                <a:solidFill>
                  <a:prstClr val="white"/>
                </a:solidFill>
              </a:rPr>
              <a:t> on a woman to lust after her hath committed adultery with her already in his heart. 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514350" indent="-514350">
              <a:buAutoNum type="arabicPeriod"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31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Portrait of A Godly Family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3121" y="1523967"/>
            <a:ext cx="11962614" cy="4820272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Family is Faithful to God </a:t>
            </a:r>
            <a:r>
              <a:rPr lang="en-US" sz="2800" dirty="0"/>
              <a:t>(Exo. 20:1-7).</a:t>
            </a:r>
          </a:p>
          <a:p>
            <a:pPr marL="571500" lvl="0" indent="-571500">
              <a:buClr>
                <a:prstClr val="white"/>
              </a:buClr>
              <a:buFont typeface="Arial" panose="020B0604020202020204" pitchFamily="34" charset="0"/>
              <a:buAutoNum type="romanUcPeriod"/>
            </a:pPr>
            <a:r>
              <a:rPr lang="en-US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Children are Respectful to the Parents </a:t>
            </a:r>
            <a:r>
              <a:rPr lang="en-US" sz="2800" dirty="0">
                <a:solidFill>
                  <a:prstClr val="white"/>
                </a:solidFill>
              </a:rPr>
              <a:t>(Exo. 20:12).</a:t>
            </a:r>
          </a:p>
          <a:p>
            <a:pPr marL="571500" lvl="0" indent="-571500">
              <a:buClr>
                <a:prstClr val="white"/>
              </a:buClr>
              <a:buFont typeface="Arial" panose="020B0604020202020204" pitchFamily="34" charset="0"/>
              <a:buAutoNum type="romanUcPeriod"/>
            </a:pPr>
            <a:r>
              <a:rPr lang="en-US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Spouses are Faithful to each Other </a:t>
            </a:r>
            <a:r>
              <a:rPr lang="en-US" sz="2800" dirty="0">
                <a:solidFill>
                  <a:prstClr val="white"/>
                </a:solidFill>
              </a:rPr>
              <a:t>(Exo. 20:14).</a:t>
            </a:r>
          </a:p>
          <a:p>
            <a:pPr marL="571500" lvl="0" indent="-571500">
              <a:buClr>
                <a:prstClr val="white"/>
              </a:buClr>
              <a:buFont typeface="Arial" panose="020B0604020202020204" pitchFamily="34" charset="0"/>
              <a:buAutoNum type="romanUcPeriod"/>
            </a:pPr>
            <a:r>
              <a:rPr lang="en-US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Family is Thankful to God </a:t>
            </a:r>
            <a:r>
              <a:rPr lang="en-US" sz="2800" dirty="0">
                <a:solidFill>
                  <a:prstClr val="white"/>
                </a:solidFill>
              </a:rPr>
              <a:t>(Exo. 20:17).</a:t>
            </a:r>
          </a:p>
          <a:p>
            <a:pPr marL="0" lvl="0" indent="0">
              <a:buClr>
                <a:prstClr val="white"/>
              </a:buClr>
              <a:buNone/>
            </a:pPr>
            <a:endParaRPr lang="en-US" sz="2800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en-US" sz="2800" b="1" dirty="0"/>
              <a:t>Col 3:5  </a:t>
            </a:r>
            <a:r>
              <a:rPr lang="en-US" sz="2800" dirty="0"/>
              <a:t>Mortify therefore your members which are upon the earth; fornication, uncleanness, inordinate affection, evil concupiscence, and covetousness, which is idolatry: </a:t>
            </a:r>
          </a:p>
          <a:p>
            <a:pPr marL="514350" indent="-514350">
              <a:buAutoNum type="arabicPeriod"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6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theme/theme1.xml><?xml version="1.0" encoding="utf-8"?>
<a:theme xmlns:a="http://schemas.openxmlformats.org/drawingml/2006/main" name="Vertical Lexicon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lexicon design slides.potx" id="{49C7086D-B6BF-42C9-B2E9-7A6F5A963EAA}" vid="{839E83B1-FF0C-49E8-8563-59D864F05AE3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BD8E5-A18E-435C-B431-90A6B59F4B6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slides</Template>
  <TotalTime>43</TotalTime>
  <Words>499</Words>
  <Application>Microsoft Office PowerPoint</Application>
  <PresentationFormat>Widescreen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Vertical Lexicon design template</vt:lpstr>
      <vt:lpstr>Portrait of A Godly Family</vt:lpstr>
      <vt:lpstr>Portrait of A Godly Family</vt:lpstr>
      <vt:lpstr>Portrait of A Godly Family</vt:lpstr>
      <vt:lpstr>Portrait of A Godly Family</vt:lpstr>
      <vt:lpstr>Portrait of A Godly Family</vt:lpstr>
      <vt:lpstr>Portrait of A Godly Family</vt:lpstr>
      <vt:lpstr>Portrait of A Godly Family</vt:lpstr>
      <vt:lpstr>Portrait of A Godly Family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Portrait of A Godly Family</dc:title>
  <dc:creator>Kenny Morgan</dc:creator>
  <cp:lastModifiedBy>Kenny Morgan</cp:lastModifiedBy>
  <cp:revision>6</cp:revision>
  <dcterms:created xsi:type="dcterms:W3CDTF">2017-04-01T16:21:26Z</dcterms:created>
  <dcterms:modified xsi:type="dcterms:W3CDTF">2017-04-01T17:05:08Z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