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1"/>
  </p:notesMasterIdLst>
  <p:handoutMasterIdLst>
    <p:handoutMasterId r:id="rId12"/>
  </p:handoutMasterIdLst>
  <p:sldIdLst>
    <p:sldId id="256" r:id="rId3"/>
    <p:sldId id="273" r:id="rId4"/>
    <p:sldId id="279" r:id="rId5"/>
    <p:sldId id="280" r:id="rId6"/>
    <p:sldId id="281" r:id="rId7"/>
    <p:sldId id="282" r:id="rId8"/>
    <p:sldId id="283" r:id="rId9"/>
    <p:sldId id="284" r:id="rId1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6" autoAdjust="0"/>
    <p:restoredTop sz="95013" autoAdjust="0"/>
  </p:normalViewPr>
  <p:slideViewPr>
    <p:cSldViewPr>
      <p:cViewPr varScale="1">
        <p:scale>
          <a:sx n="68" d="100"/>
          <a:sy n="68" d="100"/>
        </p:scale>
        <p:origin x="492" y="5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3/25/2017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3/25/2017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3/25/2017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3/25/2017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3/25/2017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3/25/2017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3/25/2017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3/25/2017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3/25/2017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3/25/2017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3/25/2017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3/25/2017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3/25/2017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3/25/2017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2" y="1905000"/>
            <a:ext cx="10666413" cy="26670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Portrait of a Godly Father, pt.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600" dirty="0"/>
              <a:t>2 Sam. 7:10-16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189723"/>
            <a:ext cx="9372601" cy="114455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652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Portrait of a Godly Father, pt. 2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1675614"/>
            <a:ext cx="10553700" cy="5181600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US" b="1" dirty="0"/>
              <a:t>A Godly Father has a Personal Relationship with His Children.</a:t>
            </a:r>
          </a:p>
          <a:p>
            <a:pPr marL="514350" indent="-514350">
              <a:buAutoNum type="romanUcPeriod"/>
            </a:pPr>
            <a:r>
              <a:rPr lang="en-US" b="1" dirty="0"/>
              <a:t>A Godly Father Chastises His Children.</a:t>
            </a:r>
          </a:p>
          <a:p>
            <a:pPr marL="0" indent="0"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 Kings 11:11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Wherefore the LORD said unto Solomon,	Forasmuch as this is done of thee, and thou hast not kept my 	covenant and my statutes, which I have commanded 	thee, I will 	surely rend the kingdom from thee, and will give it to thy servant. </a:t>
            </a: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 Kings 11:14 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the LORD stirred up an adversary unto 	Solomon,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Hadad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Edomite: he was of the king's seed in Edom. </a:t>
            </a: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 Kings 11:23 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God stirred him up another adversary,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Rezon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	son of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Eliadah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which fled from his lord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Hadadezer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king of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Zobah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189723"/>
            <a:ext cx="9372601" cy="114455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652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Portrait of a Godly Father, pt. 2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1675614"/>
            <a:ext cx="10553700" cy="5181600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US" b="1" dirty="0"/>
              <a:t>A Godly Father has a Personal Relationship with His Children.</a:t>
            </a:r>
          </a:p>
          <a:p>
            <a:pPr marL="514350" indent="-514350">
              <a:buAutoNum type="romanUcPeriod"/>
            </a:pPr>
            <a:r>
              <a:rPr lang="en-US" b="1" dirty="0"/>
              <a:t>A Godly Father Chastises His Children.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Heb</a:t>
            </a: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12:6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 whom the Lord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loveth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chasteneth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scourgeth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	every son whom he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receiveth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 </a:t>
            </a: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12:7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If ye endure chastening, God 	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dealeth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 you as 	with sons; for what son is he whom the father 	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chasteneth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not?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Chasteneth</a:t>
            </a: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train up a child</a:t>
            </a: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b="1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Scourgeth</a:t>
            </a: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i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flog</a:t>
            </a: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8930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189723"/>
            <a:ext cx="9372601" cy="114455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652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Portrait of a Godly Father, pt. 2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1675614"/>
            <a:ext cx="10553700" cy="51816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romanUcPeriod"/>
            </a:pPr>
            <a:r>
              <a:rPr lang="en-US" b="1" dirty="0"/>
              <a:t>A Godly Father has a Personal Relationship with His Children.</a:t>
            </a:r>
          </a:p>
          <a:p>
            <a:pPr marL="514350" indent="-514350">
              <a:buAutoNum type="romanUcPeriod"/>
            </a:pPr>
            <a:r>
              <a:rPr lang="en-US" b="1" dirty="0"/>
              <a:t>A Godly Father Chastises His Children.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23:13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Withhold not correction from the child: for if thou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beatest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him with the rod, he shall not die. </a:t>
            </a: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23:14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Thou shalt beat him with the rod, and shalt deliver his soul from hell.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1. The Bible does not advocate the abuse of children.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2. Corporal Discipline is most effective in the early years.</a:t>
            </a: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Pro 13:24 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that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spareth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his rod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hateth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his son: but he that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loveth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him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chasteneth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him betimes. </a:t>
            </a: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Pro 19:18 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Chasten thy son while there is hope, and let not thy soul 	spare for his crying. </a:t>
            </a: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09165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189723"/>
            <a:ext cx="9372601" cy="114455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652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Portrait of a Godly Father, pt. 2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1675614"/>
            <a:ext cx="10553700" cy="5181600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US" b="1" dirty="0"/>
              <a:t>A Godly Father has a Personal Relationship with His Children.</a:t>
            </a:r>
          </a:p>
          <a:p>
            <a:pPr marL="514350" indent="-514350">
              <a:buAutoNum type="romanUcPeriod"/>
            </a:pPr>
            <a:r>
              <a:rPr lang="en-US" b="1" dirty="0"/>
              <a:t>A Godly Father Chastises His Children.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 23:13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Withhold not correction from the child: for if thou </a:t>
            </a:r>
            <a:r>
              <a:rPr lang="en-US" dirty="0" err="1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beatest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him with the rod, he shall not die. </a:t>
            </a: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23:14</a:t>
            </a:r>
            <a:r>
              <a:rPr lang="en-US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Thou shalt beat him with the rod, and shalt deliver his soul from hell.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1. The Bible does not advocate the abuse of children.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2. Corporal Discipline is most effective in the early years.</a:t>
            </a: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3. Fathers must take the lead on corporal discipline.</a:t>
            </a: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3126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189723"/>
            <a:ext cx="9372601" cy="114455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652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Portrait of a Godly Father, pt. 2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1675614"/>
            <a:ext cx="10553700" cy="5181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romanUcPeriod"/>
            </a:pPr>
            <a:r>
              <a:rPr lang="en-US" b="1" dirty="0"/>
              <a:t>A Godly Father has a Personal Relationship with His Children.</a:t>
            </a:r>
          </a:p>
          <a:p>
            <a:pPr marL="514350" indent="-514350">
              <a:buAutoNum type="romanUcPeriod"/>
            </a:pPr>
            <a:r>
              <a:rPr lang="en-US" b="1" dirty="0"/>
              <a:t>A Godly Father Chastises His Children.</a:t>
            </a:r>
            <a:endParaRPr lang="en-US" b="1" dirty="0">
              <a:latin typeface="Book Antiqua" panose="0204060205030503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1. The Bible does not advocate the abuse of children.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2. Corporal Discipline is most effective in the early years.</a:t>
            </a: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3. Fathers must take the lead on corporal discipline.</a:t>
            </a: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/>
              <a:t>	Pro 3:12 </a:t>
            </a:r>
            <a:r>
              <a:rPr lang="en-US" dirty="0"/>
              <a:t>For whom the LORD </a:t>
            </a:r>
            <a:r>
              <a:rPr lang="en-US" dirty="0" err="1"/>
              <a:t>loveth</a:t>
            </a:r>
            <a:r>
              <a:rPr lang="en-US" dirty="0"/>
              <a:t> he </a:t>
            </a:r>
            <a:r>
              <a:rPr lang="en-US" dirty="0" err="1"/>
              <a:t>correcteth</a:t>
            </a:r>
            <a:r>
              <a:rPr lang="en-US" dirty="0"/>
              <a:t>; even as a father the son in 	whom he </a:t>
            </a:r>
            <a:r>
              <a:rPr lang="en-US" dirty="0" err="1"/>
              <a:t>delighteth</a:t>
            </a:r>
            <a:r>
              <a:rPr lang="en-US" dirty="0"/>
              <a:t>. </a:t>
            </a: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dirty="0"/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/>
              <a:t>	Pro 13:24 </a:t>
            </a:r>
            <a:r>
              <a:rPr lang="en-US" dirty="0"/>
              <a:t>He that </a:t>
            </a:r>
            <a:r>
              <a:rPr lang="en-US" dirty="0" err="1"/>
              <a:t>spareth</a:t>
            </a:r>
            <a:r>
              <a:rPr lang="en-US" dirty="0"/>
              <a:t> his rod </a:t>
            </a:r>
            <a:r>
              <a:rPr lang="en-US" dirty="0" err="1"/>
              <a:t>hateth</a:t>
            </a:r>
            <a:r>
              <a:rPr lang="en-US" dirty="0"/>
              <a:t> his son: but he that </a:t>
            </a:r>
            <a:r>
              <a:rPr lang="en-US" dirty="0" err="1"/>
              <a:t>loveth</a:t>
            </a:r>
            <a:r>
              <a:rPr lang="en-US" dirty="0"/>
              <a:t> him 	</a:t>
            </a:r>
            <a:r>
              <a:rPr lang="en-US" dirty="0" err="1"/>
              <a:t>chasteneth</a:t>
            </a:r>
            <a:r>
              <a:rPr lang="en-US" dirty="0"/>
              <a:t> him betimes. </a:t>
            </a: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/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/>
              <a:t>	</a:t>
            </a:r>
            <a:r>
              <a:rPr lang="en-US" b="1" dirty="0" err="1"/>
              <a:t>Heb</a:t>
            </a:r>
            <a:r>
              <a:rPr lang="en-US" b="1" dirty="0"/>
              <a:t> 12:9 </a:t>
            </a:r>
            <a:r>
              <a:rPr lang="en-US" dirty="0"/>
              <a:t>Furthermore we have had fathers of our flesh which corrected us, and 	we gave them reverence: shall we not much </a:t>
            </a:r>
            <a:r>
              <a:rPr lang="en-US" dirty="0" err="1"/>
              <a:t>ather</a:t>
            </a:r>
            <a:r>
              <a:rPr lang="en-US" dirty="0"/>
              <a:t> be in subjection unto the 	Father of spirits, and live? </a:t>
            </a:r>
          </a:p>
          <a:p>
            <a:pPr marL="64008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6645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189723"/>
            <a:ext cx="9372601" cy="114455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652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Portrait of a Godly Father, pt. 2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1675614"/>
            <a:ext cx="10553700" cy="5181600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US" b="1" dirty="0"/>
              <a:t>A Godly Father has a Personal Relationship with His Children.</a:t>
            </a:r>
          </a:p>
          <a:p>
            <a:pPr marL="514350" indent="-514350">
              <a:buAutoNum type="romanUcPeriod"/>
            </a:pPr>
            <a:r>
              <a:rPr lang="en-US" b="1" dirty="0"/>
              <a:t>A Godly Father Chastises His Children.</a:t>
            </a:r>
          </a:p>
          <a:p>
            <a:pPr marL="514350" indent="-514350">
              <a:buAutoNum type="romanUcPeriod"/>
            </a:pPr>
            <a:r>
              <a:rPr lang="en-US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Godly Father is Merciful to His Children.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b="1" dirty="0"/>
          </a:p>
          <a:p>
            <a:pPr marL="0" indent="0">
              <a:buNone/>
            </a:pPr>
            <a:r>
              <a:rPr lang="en-US" b="1" dirty="0" err="1"/>
              <a:t>Psa</a:t>
            </a:r>
            <a:r>
              <a:rPr lang="en-US" b="1" dirty="0"/>
              <a:t> 103:13 </a:t>
            </a:r>
            <a:r>
              <a:rPr lang="en-US" dirty="0"/>
              <a:t>Like as a father </a:t>
            </a:r>
            <a:r>
              <a:rPr lang="en-US" dirty="0" err="1"/>
              <a:t>pitieth</a:t>
            </a:r>
            <a:r>
              <a:rPr lang="en-US" dirty="0"/>
              <a:t> his children, so the LORD </a:t>
            </a:r>
            <a:r>
              <a:rPr lang="en-US" dirty="0" err="1"/>
              <a:t>pitieth</a:t>
            </a:r>
            <a:r>
              <a:rPr lang="en-US" dirty="0"/>
              <a:t> them that fear him. </a:t>
            </a:r>
            <a:r>
              <a:rPr lang="en-US" b="1" dirty="0"/>
              <a:t>14 </a:t>
            </a:r>
            <a:r>
              <a:rPr lang="en-US" dirty="0"/>
              <a:t>For he </a:t>
            </a:r>
            <a:r>
              <a:rPr lang="en-US" dirty="0" err="1"/>
              <a:t>knoweth</a:t>
            </a:r>
            <a:r>
              <a:rPr lang="en-US" dirty="0"/>
              <a:t> our frame; he </a:t>
            </a:r>
            <a:r>
              <a:rPr lang="en-US" dirty="0" err="1"/>
              <a:t>remembereth</a:t>
            </a:r>
            <a:r>
              <a:rPr lang="en-US" dirty="0"/>
              <a:t> that we are dust.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err="1"/>
              <a:t>Psa</a:t>
            </a:r>
            <a:r>
              <a:rPr lang="en-US" b="1" dirty="0"/>
              <a:t> 86:5 </a:t>
            </a:r>
            <a:r>
              <a:rPr lang="en-US" dirty="0"/>
              <a:t>For thou, Lord, art good, and ready to forgive; and plenteous in mercy unto all them that call upon thee.</a:t>
            </a:r>
          </a:p>
        </p:txBody>
      </p:sp>
    </p:spTree>
    <p:extLst>
      <p:ext uri="{BB962C8B-B14F-4D97-AF65-F5344CB8AC3E}">
        <p14:creationId xmlns:p14="http://schemas.microsoft.com/office/powerpoint/2010/main" val="228053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93812" y="189723"/>
            <a:ext cx="9372601" cy="1144556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rgbClr val="6528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Portrait of a Godly Father, pt. 2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70012" y="1675614"/>
            <a:ext cx="10553700" cy="5181600"/>
          </a:xfrm>
        </p:spPr>
        <p:txBody>
          <a:bodyPr>
            <a:normAutofit/>
          </a:bodyPr>
          <a:lstStyle/>
          <a:p>
            <a:pPr marL="514350" indent="-514350">
              <a:buAutoNum type="romanUcPeriod"/>
            </a:pPr>
            <a:r>
              <a:rPr lang="en-US" b="1" dirty="0"/>
              <a:t>A Godly Father has a Personal Relationship with His Children.</a:t>
            </a:r>
          </a:p>
          <a:p>
            <a:pPr marL="514350" indent="-514350">
              <a:buAutoNum type="romanUcPeriod"/>
            </a:pPr>
            <a:r>
              <a:rPr lang="en-US" b="1" dirty="0"/>
              <a:t>A Godly Father Chastises His Children.</a:t>
            </a:r>
          </a:p>
          <a:p>
            <a:pPr marL="514350" indent="-514350">
              <a:buAutoNum type="romanUcPeriod"/>
            </a:pPr>
            <a:r>
              <a:rPr lang="en-US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Godly Father is Merciful to His Children.</a:t>
            </a:r>
          </a:p>
          <a:p>
            <a:pPr marL="514350" indent="-514350">
              <a:buAutoNum type="romanUcPeriod"/>
            </a:pPr>
            <a:r>
              <a:rPr lang="en-US" b="1" dirty="0">
                <a:latin typeface="Corbel" panose="020B0503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Godly Father Envisions His Children with Eternity.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Gen 25:28 </a:t>
            </a:r>
            <a:r>
              <a:rPr lang="en-US" dirty="0"/>
              <a:t>And Isaac loved Esau, because he did eat of his venison: but Rebekah loved Jacob. </a:t>
            </a:r>
          </a:p>
        </p:txBody>
      </p:sp>
    </p:spTree>
    <p:extLst>
      <p:ext uri="{BB962C8B-B14F-4D97-AF65-F5344CB8AC3E}">
        <p14:creationId xmlns:p14="http://schemas.microsoft.com/office/powerpoint/2010/main" val="7583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0</TotalTime>
  <Words>309</Words>
  <Application>Microsoft Office PowerPoint</Application>
  <PresentationFormat>Custom</PresentationFormat>
  <Paragraphs>61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Book Antiqua</vt:lpstr>
      <vt:lpstr>Calibri</vt:lpstr>
      <vt:lpstr>Corbel</vt:lpstr>
      <vt:lpstr>Times New Roman</vt:lpstr>
      <vt:lpstr>Earthtones 16x9</vt:lpstr>
      <vt:lpstr>Portrait of a Godly Father, pt. 2</vt:lpstr>
      <vt:lpstr>Portrait of a Godly Father, pt. 2</vt:lpstr>
      <vt:lpstr>Portrait of a Godly Father, pt. 2</vt:lpstr>
      <vt:lpstr>Portrait of a Godly Father, pt. 2</vt:lpstr>
      <vt:lpstr>Portrait of a Godly Father, pt. 2</vt:lpstr>
      <vt:lpstr>Portrait of a Godly Father, pt. 2</vt:lpstr>
      <vt:lpstr>Portrait of a Godly Father, pt. 2</vt:lpstr>
      <vt:lpstr>Portrait of a Godly Father, pt.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2017-03-25T22:25:26Z</dcterms:created>
  <dcterms:modified xsi:type="dcterms:W3CDTF">2017-03-26T00:28:21Z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