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B508-625D-45FB-B1D5-5C8098E48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0A448-9CCF-44B8-A36A-297DD8AAF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A060-FD98-4221-A6B5-33DCEAAC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C265-C8CE-40D0-BA0B-6BAFC9C7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A5A77-059F-4366-8544-AB92435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5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074C-5015-44F1-8695-51A43184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FD699-3B12-4ECA-A0C1-B737DF445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2CD08-F227-4ED3-8EF8-BFA1CDBD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3794-89AD-4F51-8364-A2BA1586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3822-3C42-4896-9788-E78AA3EF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49B03-7850-40B8-B373-28601F784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FA5AC-2F96-43D5-8512-CA39A2884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E286C-FC9E-4A7F-95FB-401A0B2A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51D9-1C48-4E35-BB43-F44AB67D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20E3-AC8C-45E6-8E8A-61649E99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ACBF-467E-4239-8726-C9032F4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81D2-AE8A-42D5-A2AF-B5CA9B540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FA1A5-DC38-4A43-8ACE-92739222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A986F-91CA-46E1-A91A-B7469C60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95F9F-9E23-4A35-B4AF-8F35F3DB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028B-46EE-4686-8F88-34FB74A1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AE0CE-A8A9-4E46-BA76-A04BAA54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6986-43C8-414D-8CEA-CC52C0D9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C565-B13C-45EF-BFC0-FCC706D3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ED01B-25BE-4F46-A0C7-7EB22E71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7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752D-5540-411F-A46B-6E6FC023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B533-C750-40A6-8A27-ADC5EFF3B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BF012-48E9-46FC-8249-1CE9BAF8B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44E4-2999-430A-8D10-35C7400D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822CD-0BC9-4F84-815A-4654EAE5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27F48-C6CF-4F32-B9D5-1B6D46DC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810-4CB6-4FD4-9F37-36CFAA04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57A79-225A-4060-912D-7D5760DF1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A1ED-1D03-4476-B210-DB29E04B3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AC4D-BC7C-4482-A6CB-14C6A27E6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70EAA-FCD1-4CFF-A7A0-9E5915211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B324C-897F-4F33-A03F-3EEEFAB1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BB2B1-E53B-4FDE-A355-C917CCF6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D281A-EEF3-41C9-8CAC-C408F581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5FB7-833F-4F25-8873-2320274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BE433-3FFD-4247-8197-0F45144D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36C59-32B1-4A58-8A01-54996E47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E5DC9-BA02-4FC4-9662-9BC635CB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3C978-752E-4D5D-816A-28A55E2D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7A9C1-8B40-4F01-B299-F2B31864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CC25E-B8C3-4668-9C15-36BA48D5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42AC-0FCC-470E-BB7A-EA6D2D49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DA8FB-40C2-480B-BE60-579D4640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01460-6F97-44EE-9168-680B4249A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42A39-76F0-47E1-9F00-0D129C19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2F5A7-5AB0-45E0-81F6-31282DC3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E6BD9-73E2-4263-8AA9-240AD867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BCFA-6DD8-4377-91EB-5174FF80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565A23-140A-4135-BA0D-14DAE5C41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84343-313F-4CC7-9DB7-818A0AF95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05C91-B30D-4126-894C-205FA8A5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4E54A-CC65-4A7E-940C-3FF8E8FB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3B53-985C-4501-A492-2983876D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91CF5-A894-4211-B4E9-059AB1A5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AB27F-80F6-4C89-8162-F3FC6F97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ADFAA-50F1-4506-A4E2-9EF4A6E68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1BC2-8863-4BD7-9689-51B5EA73BD99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2F77-63E6-4287-8C18-F144E2CDE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E0E6-232C-46B9-B8A0-98239B8C2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5D91-9939-4ED9-9452-D40CA099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A1DB5-3EF9-4E0C-87EC-221EF472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" y="155171"/>
            <a:ext cx="11515899" cy="6539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47FFD-66A7-41B6-B4FA-1F21E25D2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415" y="1636542"/>
            <a:ext cx="9458499" cy="3484098"/>
          </a:xfrm>
        </p:spPr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Believer,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3 – </a:t>
            </a:r>
            <a:r>
              <a:rPr lang="en-US" sz="6600" i="1" dirty="0"/>
              <a:t>Mk. 9:30-41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64191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of a Kingdom Believer, Pt.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AB3C3-8E2F-43BB-9FB3-7BAA782B1881}"/>
              </a:ext>
            </a:extLst>
          </p:cNvPr>
          <p:cNvSpPr/>
          <p:nvPr/>
        </p:nvSpPr>
        <p:spPr>
          <a:xfrm>
            <a:off x="991985" y="1443291"/>
            <a:ext cx="98810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We are not called to police the doctrine of the Christian world.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449D5-5B17-402F-B8F2-DD92A8068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76" y="2889841"/>
            <a:ext cx="8408448" cy="38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of a Kingdom Believer, Pt.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70945-406A-44D3-8892-17B36C16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13" y="3064569"/>
            <a:ext cx="6400800" cy="350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B1C64C-9562-4706-855D-503B13E2B3FF}"/>
              </a:ext>
            </a:extLst>
          </p:cNvPr>
          <p:cNvSpPr/>
          <p:nvPr/>
        </p:nvSpPr>
        <p:spPr>
          <a:xfrm>
            <a:off x="1828799" y="1778867"/>
            <a:ext cx="8074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Pro 13:10</a:t>
            </a:r>
            <a:r>
              <a:rPr lang="en-US" sz="3200" dirty="0">
                <a:latin typeface="Calibri" panose="020F0502020204030204" pitchFamily="34" charset="0"/>
              </a:rPr>
              <a:t> Only by pride cometh contention: but with the well advised </a:t>
            </a:r>
            <a:r>
              <a:rPr lang="en-US" sz="3200" i="1" dirty="0">
                <a:latin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</a:rPr>
              <a:t> wisdom. </a:t>
            </a:r>
          </a:p>
        </p:txBody>
      </p:sp>
    </p:spTree>
    <p:extLst>
      <p:ext uri="{BB962C8B-B14F-4D97-AF65-F5344CB8AC3E}">
        <p14:creationId xmlns:p14="http://schemas.microsoft.com/office/powerpoint/2010/main" val="161575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of a Kingdom Believer, Pt.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0424-33ED-4579-A21A-D7C6F4EEB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7698" cy="298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Kingdom Believer:</a:t>
            </a:r>
            <a:endParaRPr lang="en-US" sz="3200" dirty="0"/>
          </a:p>
          <a:p>
            <a:r>
              <a:rPr lang="en-US" sz="3200" dirty="0"/>
              <a:t>Has a Transformed Life.</a:t>
            </a:r>
          </a:p>
          <a:p>
            <a:r>
              <a:rPr lang="en-US" sz="3200" dirty="0"/>
              <a:t>Has a Tamed Tongue.</a:t>
            </a:r>
          </a:p>
          <a:p>
            <a:r>
              <a:rPr lang="en-US" sz="3200" dirty="0"/>
              <a:t>Has an Understanding of the Times.</a:t>
            </a:r>
          </a:p>
          <a:p>
            <a:r>
              <a:rPr lang="en-US" sz="3200" dirty="0"/>
              <a:t>Ministers in Total Trust.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8C400-B80D-4BE9-9202-1BB81ED7F3AF}"/>
              </a:ext>
            </a:extLst>
          </p:cNvPr>
          <p:cNvSpPr/>
          <p:nvPr/>
        </p:nvSpPr>
        <p:spPr>
          <a:xfrm>
            <a:off x="838200" y="5017716"/>
            <a:ext cx="7341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Lord takes notice of our </a:t>
            </a:r>
            <a:r>
              <a:rPr lang="en-US" sz="3200" b="1" u="sng" dirty="0"/>
              <a:t>disputes</a:t>
            </a:r>
            <a:r>
              <a:rPr lang="en-US" sz="3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DB005-41DF-4F8E-ACF3-79CEF043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23" y="2748742"/>
            <a:ext cx="3694748" cy="27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of a Kingdom Believer, Pt.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0B43CD-555E-4B11-AA45-D0D85D719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15"/>
            <a:ext cx="10515600" cy="113562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</a:rPr>
              <a:t>Php 4:2 </a:t>
            </a:r>
            <a:r>
              <a:rPr lang="en-US" sz="3200" dirty="0">
                <a:latin typeface="Calibri" panose="020F0502020204030204" pitchFamily="34" charset="0"/>
              </a:rPr>
              <a:t>I beseech </a:t>
            </a:r>
            <a:r>
              <a:rPr lang="en-US" sz="3200" dirty="0" err="1">
                <a:latin typeface="Calibri" panose="020F0502020204030204" pitchFamily="34" charset="0"/>
              </a:rPr>
              <a:t>Euodias</a:t>
            </a:r>
            <a:r>
              <a:rPr lang="en-US" sz="3200" dirty="0">
                <a:latin typeface="Calibri" panose="020F0502020204030204" pitchFamily="34" charset="0"/>
              </a:rPr>
              <a:t>, and beseech </a:t>
            </a:r>
            <a:r>
              <a:rPr lang="en-US" sz="3200" dirty="0" err="1">
                <a:latin typeface="Calibri" panose="020F0502020204030204" pitchFamily="34" charset="0"/>
              </a:rPr>
              <a:t>Syntyche</a:t>
            </a:r>
            <a:r>
              <a:rPr lang="en-US" sz="3200" dirty="0">
                <a:latin typeface="Calibri" panose="020F0502020204030204" pitchFamily="34" charset="0"/>
              </a:rPr>
              <a:t>, that they be of the same mind in the Lord.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973A-8B0E-447A-8000-EAE3A378566E}"/>
              </a:ext>
            </a:extLst>
          </p:cNvPr>
          <p:cNvSpPr/>
          <p:nvPr/>
        </p:nvSpPr>
        <p:spPr>
          <a:xfrm>
            <a:off x="838200" y="2938478"/>
            <a:ext cx="1017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Php 2:14</a:t>
            </a:r>
            <a:r>
              <a:rPr lang="en-US" sz="3200" dirty="0">
                <a:latin typeface="Calibri" panose="020F0502020204030204" pitchFamily="34" charset="0"/>
              </a:rPr>
              <a:t> Do all things without murmurings and </a:t>
            </a:r>
            <a:r>
              <a:rPr lang="en-US" sz="3200" dirty="0" err="1">
                <a:latin typeface="Calibri" panose="020F0502020204030204" pitchFamily="34" charset="0"/>
              </a:rPr>
              <a:t>disputings</a:t>
            </a:r>
            <a:r>
              <a:rPr lang="en-US" sz="3200" dirty="0">
                <a:latin typeface="Calibri" panose="020F0502020204030204" pitchFamily="34" charset="0"/>
              </a:rPr>
              <a:t>: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2C373-5C8A-4E9A-98B9-1B465E20A6F9}"/>
              </a:ext>
            </a:extLst>
          </p:cNvPr>
          <p:cNvSpPr/>
          <p:nvPr/>
        </p:nvSpPr>
        <p:spPr>
          <a:xfrm>
            <a:off x="838200" y="3856279"/>
            <a:ext cx="6729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Disputing is </a:t>
            </a:r>
            <a:r>
              <a:rPr lang="en-US" sz="3200" b="1" u="sng" dirty="0"/>
              <a:t>unbiblical </a:t>
            </a:r>
            <a:r>
              <a:rPr lang="en-US" sz="3200" dirty="0"/>
              <a:t>among brethren.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11AD8-9152-4C20-9E0B-50485B2D3FE8}"/>
              </a:ext>
            </a:extLst>
          </p:cNvPr>
          <p:cNvSpPr/>
          <p:nvPr/>
        </p:nvSpPr>
        <p:spPr>
          <a:xfrm>
            <a:off x="838200" y="4774080"/>
            <a:ext cx="10171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Mat 18:1</a:t>
            </a:r>
            <a:r>
              <a:rPr lang="en-US" sz="3200" dirty="0">
                <a:latin typeface="Calibri" panose="020F0502020204030204" pitchFamily="34" charset="0"/>
              </a:rPr>
              <a:t> At the same time came the disciples unto Jesus, saying, Who is the greatest in the kingdom of heaven? </a:t>
            </a:r>
          </a:p>
        </p:txBody>
      </p:sp>
    </p:spTree>
    <p:extLst>
      <p:ext uri="{BB962C8B-B14F-4D97-AF65-F5344CB8AC3E}">
        <p14:creationId xmlns:p14="http://schemas.microsoft.com/office/powerpoint/2010/main" val="2701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8389"/>
            <a:ext cx="6916329" cy="717452"/>
          </a:xfrm>
        </p:spPr>
        <p:txBody>
          <a:bodyPr>
            <a:normAutofit/>
          </a:bodyPr>
          <a:lstStyle/>
          <a:p>
            <a:r>
              <a:rPr lang="en-US" sz="3700" dirty="0"/>
              <a:t>Portrait of a Kingdom Believer, Pt.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0424-33ED-4579-A21A-D7C6F4EEB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202789"/>
            <a:ext cx="5447070" cy="5500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Kingdom Believer:</a:t>
            </a:r>
            <a:endParaRPr lang="en-US" sz="3200" dirty="0"/>
          </a:p>
          <a:p>
            <a:r>
              <a:rPr lang="en-US" sz="3200" dirty="0"/>
              <a:t>Has a Transformed Life.</a:t>
            </a:r>
          </a:p>
          <a:p>
            <a:r>
              <a:rPr lang="en-US" sz="3200" dirty="0"/>
              <a:t>Has a Tamed Tongue.</a:t>
            </a:r>
          </a:p>
          <a:p>
            <a:r>
              <a:rPr lang="en-US" sz="3200" dirty="0"/>
              <a:t>Has an Understanding of the Times.</a:t>
            </a:r>
          </a:p>
          <a:p>
            <a:r>
              <a:rPr lang="en-US" sz="3200" dirty="0"/>
              <a:t>Ministers in Total Trust.</a:t>
            </a:r>
          </a:p>
          <a:p>
            <a:r>
              <a:rPr lang="en-US" sz="3200" dirty="0"/>
              <a:t>Walks in </a:t>
            </a:r>
            <a:r>
              <a:rPr lang="en-US" sz="3200" b="1" u="sng" dirty="0"/>
              <a:t>True Humility</a:t>
            </a:r>
            <a:r>
              <a:rPr lang="en-US" sz="3200" dirty="0"/>
              <a:t>.</a:t>
            </a:r>
            <a:endParaRPr lang="en-US" sz="1800" dirty="0"/>
          </a:p>
        </p:txBody>
      </p:sp>
      <p:pic>
        <p:nvPicPr>
          <p:cNvPr id="7" name="Picture 6" descr="A picture containing footwear, indoor, ground, sitting&#10;&#10;Description automatically generated">
            <a:extLst>
              <a:ext uri="{FF2B5EF4-FFF2-40B4-BE49-F238E27FC236}">
                <a16:creationId xmlns:a16="http://schemas.microsoft.com/office/drawing/2014/main" id="{C85A5719-8190-4BD3-9568-BE0A17EF0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3" r="1" b="1"/>
          <a:stretch/>
        </p:blipFill>
        <p:spPr>
          <a:xfrm>
            <a:off x="5662246" y="1280160"/>
            <a:ext cx="5890091" cy="49377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801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Portrait of a Kingdom Believer, Pt. 3</a:t>
            </a:r>
          </a:p>
        </p:txBody>
      </p:sp>
      <p:pic>
        <p:nvPicPr>
          <p:cNvPr id="4" name="Picture 3" descr="A picture containing wall, indoor, man, table&#10;&#10;Description automatically generated">
            <a:extLst>
              <a:ext uri="{FF2B5EF4-FFF2-40B4-BE49-F238E27FC236}">
                <a16:creationId xmlns:a16="http://schemas.microsoft.com/office/drawing/2014/main" id="{3B1F5B88-CD6B-4291-BAAE-41EF23641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80" r="8730" b="-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ECC8E-BE71-4E8B-93CE-A5604CB8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81"/>
            <a:ext cx="5500116" cy="109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True greatness is found in </a:t>
            </a:r>
            <a:r>
              <a:rPr lang="en-US" sz="3200" b="1" u="sng" dirty="0"/>
              <a:t>preferring</a:t>
            </a:r>
            <a:r>
              <a:rPr lang="en-US" sz="3200" dirty="0"/>
              <a:t> and </a:t>
            </a:r>
            <a:r>
              <a:rPr lang="en-US" sz="3200" b="1" u="sng" dirty="0"/>
              <a:t>serving</a:t>
            </a:r>
            <a:r>
              <a:rPr lang="en-US" sz="3200" dirty="0"/>
              <a:t> others.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AC5E6-CFFF-4B83-91DD-5D67747021FE}"/>
              </a:ext>
            </a:extLst>
          </p:cNvPr>
          <p:cNvSpPr/>
          <p:nvPr/>
        </p:nvSpPr>
        <p:spPr>
          <a:xfrm>
            <a:off x="838200" y="3171427"/>
            <a:ext cx="54240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Rom 12:10</a:t>
            </a:r>
            <a:r>
              <a:rPr lang="en-US" sz="3200" dirty="0">
                <a:latin typeface="Calibri" panose="020F0502020204030204" pitchFamily="34" charset="0"/>
              </a:rPr>
              <a:t> </a:t>
            </a:r>
            <a:r>
              <a:rPr lang="en-US" sz="3200" i="1" dirty="0">
                <a:latin typeface="Calibri" panose="020F0502020204030204" pitchFamily="34" charset="0"/>
              </a:rPr>
              <a:t>Be</a:t>
            </a:r>
            <a:r>
              <a:rPr lang="en-US" sz="3200" dirty="0">
                <a:latin typeface="Calibri" panose="020F0502020204030204" pitchFamily="34" charset="0"/>
              </a:rPr>
              <a:t> kindly affectioned one to another with brotherly love; in </a:t>
            </a:r>
            <a:r>
              <a:rPr lang="en-US" sz="3200" dirty="0" err="1">
                <a:latin typeface="Calibri" panose="020F0502020204030204" pitchFamily="34" charset="0"/>
              </a:rPr>
              <a:t>honour</a:t>
            </a:r>
            <a:r>
              <a:rPr lang="en-US" sz="3200" dirty="0">
                <a:latin typeface="Calibri" panose="020F0502020204030204" pitchFamily="34" charset="0"/>
              </a:rPr>
              <a:t> preferring one another;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FB4D6A-64DC-4774-A458-6070D2190FE3}"/>
              </a:ext>
            </a:extLst>
          </p:cNvPr>
          <p:cNvSpPr/>
          <p:nvPr/>
        </p:nvSpPr>
        <p:spPr>
          <a:xfrm>
            <a:off x="779614" y="5515243"/>
            <a:ext cx="6294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Eph 5:21</a:t>
            </a:r>
            <a:r>
              <a:rPr lang="en-US" sz="3200" dirty="0">
                <a:latin typeface="Calibri" panose="020F0502020204030204" pitchFamily="34" charset="0"/>
              </a:rPr>
              <a:t> Submitting yourselves one to another in the fear of God. </a:t>
            </a:r>
          </a:p>
        </p:txBody>
      </p:sp>
    </p:spTree>
    <p:extLst>
      <p:ext uri="{BB962C8B-B14F-4D97-AF65-F5344CB8AC3E}">
        <p14:creationId xmlns:p14="http://schemas.microsoft.com/office/powerpoint/2010/main" val="3807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213" y="251547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A staple in the wardrobe of a kingdom believer is an </a:t>
            </a:r>
            <a:r>
              <a:rPr lang="en-US" sz="6000" b="1" u="sng" dirty="0"/>
              <a:t>apron</a:t>
            </a:r>
            <a:r>
              <a:rPr lang="en-US" sz="6000" dirty="0"/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DBD47-2328-4E6A-BE6D-BD79AF4DE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7" r="484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2869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of a Kingdom Believer, Pt.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91FBC-1F03-4B57-8283-E803268E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959"/>
            <a:ext cx="10515600" cy="255241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Mat 18:3 </a:t>
            </a:r>
            <a:r>
              <a:rPr lang="en-US" dirty="0">
                <a:latin typeface="Calibri" panose="020F0502020204030204" pitchFamily="34" charset="0"/>
              </a:rPr>
              <a:t>And said, </a:t>
            </a:r>
            <a:r>
              <a:rPr lang="en-US" dirty="0">
                <a:solidFill>
                  <a:srgbClr val="BF3030"/>
                </a:solidFill>
                <a:latin typeface="Calibri" panose="020F0502020204030204" pitchFamily="34" charset="0"/>
              </a:rPr>
              <a:t>Verily I say unto you, Except ye be converted, and become as little children, ye shall not enter into the kingdom of heaven. </a:t>
            </a:r>
            <a:r>
              <a:rPr lang="en-US" b="1" dirty="0">
                <a:latin typeface="Calibri" panose="020F0502020204030204" pitchFamily="34" charset="0"/>
              </a:rPr>
              <a:t>4</a:t>
            </a:r>
            <a:r>
              <a:rPr lang="en-US" dirty="0">
                <a:solidFill>
                  <a:srgbClr val="208080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BF3030"/>
                </a:solidFill>
                <a:latin typeface="Calibri" panose="020F0502020204030204" pitchFamily="34" charset="0"/>
              </a:rPr>
              <a:t>Whosoever therefore shall humble himself as this little child, the same is greatest in the kingdom of heaven. </a:t>
            </a:r>
            <a:r>
              <a:rPr lang="en-US" b="1" dirty="0">
                <a:latin typeface="Calibri" panose="020F0502020204030204" pitchFamily="34" charset="0"/>
              </a:rPr>
              <a:t>5</a:t>
            </a:r>
            <a:r>
              <a:rPr lang="en-US" dirty="0">
                <a:solidFill>
                  <a:srgbClr val="208080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BF3030"/>
                </a:solidFill>
                <a:latin typeface="Calibri" panose="020F0502020204030204" pitchFamily="34" charset="0"/>
              </a:rPr>
              <a:t>And whoso shall receive one such little child in my name </a:t>
            </a:r>
            <a:r>
              <a:rPr lang="en-US" dirty="0" err="1">
                <a:solidFill>
                  <a:srgbClr val="BF3030"/>
                </a:solidFill>
                <a:latin typeface="Calibri" panose="020F0502020204030204" pitchFamily="34" charset="0"/>
              </a:rPr>
              <a:t>receiveth</a:t>
            </a:r>
            <a:r>
              <a:rPr lang="en-US" dirty="0">
                <a:solidFill>
                  <a:srgbClr val="BF3030"/>
                </a:solidFill>
                <a:latin typeface="Calibri" panose="020F0502020204030204" pitchFamily="34" charset="0"/>
              </a:rPr>
              <a:t> me.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3F03E-6C09-4E68-8C2D-10D85647161B}"/>
              </a:ext>
            </a:extLst>
          </p:cNvPr>
          <p:cNvSpPr/>
          <p:nvPr/>
        </p:nvSpPr>
        <p:spPr>
          <a:xfrm>
            <a:off x="838200" y="3833152"/>
            <a:ext cx="780316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True greatness is found in </a:t>
            </a:r>
            <a:r>
              <a:rPr lang="en-US" sz="3200" b="1" u="sng" dirty="0"/>
              <a:t>lowering</a:t>
            </a:r>
            <a:r>
              <a:rPr lang="en-US" sz="3200" dirty="0"/>
              <a:t> ourselves.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39954-FAA2-4E8F-BCC8-34F03836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95" y="4337753"/>
            <a:ext cx="2067204" cy="20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of a Kingdom Believer, Pt.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47165-47C9-416B-B020-92D6D61C1B03}"/>
              </a:ext>
            </a:extLst>
          </p:cNvPr>
          <p:cNvSpPr/>
          <p:nvPr/>
        </p:nvSpPr>
        <p:spPr>
          <a:xfrm>
            <a:off x="838200" y="1579362"/>
            <a:ext cx="10129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Php 2:3 </a:t>
            </a:r>
            <a:r>
              <a:rPr lang="en-US" sz="3200" i="1" dirty="0">
                <a:latin typeface="Calibri" panose="020F0502020204030204" pitchFamily="34" charset="0"/>
              </a:rPr>
              <a:t>Let</a:t>
            </a:r>
            <a:r>
              <a:rPr lang="en-US" sz="3200" dirty="0">
                <a:latin typeface="Calibri" panose="020F0502020204030204" pitchFamily="34" charset="0"/>
              </a:rPr>
              <a:t> nothing </a:t>
            </a:r>
            <a:r>
              <a:rPr lang="en-US" sz="3200" i="1" dirty="0">
                <a:latin typeface="Calibri" panose="020F0502020204030204" pitchFamily="34" charset="0"/>
              </a:rPr>
              <a:t>be done</a:t>
            </a:r>
            <a:r>
              <a:rPr lang="en-US" sz="3200" dirty="0">
                <a:latin typeface="Calibri" panose="020F0502020204030204" pitchFamily="34" charset="0"/>
              </a:rPr>
              <a:t> through strife or vainglory; but in lowliness of mind let each esteem other better than themselves.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A6841-21F1-44C4-824D-2395E6EC8729}"/>
              </a:ext>
            </a:extLst>
          </p:cNvPr>
          <p:cNvSpPr/>
          <p:nvPr/>
        </p:nvSpPr>
        <p:spPr>
          <a:xfrm>
            <a:off x="884669" y="3429000"/>
            <a:ext cx="7323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we walk is the result of how we </a:t>
            </a:r>
            <a:r>
              <a:rPr lang="en-US" sz="3200" b="1" u="sng" dirty="0"/>
              <a:t>think</a:t>
            </a:r>
            <a:r>
              <a:rPr lang="en-US" sz="32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7F104-387C-4D91-AB57-725364E1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10" y="3940233"/>
            <a:ext cx="4286250" cy="28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B9E5-B1A8-4379-9AA1-E42010BC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4" y="254685"/>
            <a:ext cx="6640687" cy="1325563"/>
          </a:xfrm>
        </p:spPr>
        <p:txBody>
          <a:bodyPr>
            <a:normAutofit/>
          </a:bodyPr>
          <a:lstStyle/>
          <a:p>
            <a:r>
              <a:rPr lang="en-US" dirty="0"/>
              <a:t>Portrait of a Kingdom Believer, Pt.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0424-33ED-4579-A21A-D7C6F4EEB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4" y="1764596"/>
            <a:ext cx="7277686" cy="48964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 Kingdom Believer:</a:t>
            </a:r>
            <a:endParaRPr lang="en-US" sz="3600" dirty="0"/>
          </a:p>
          <a:p>
            <a:r>
              <a:rPr lang="en-US" sz="3600" dirty="0"/>
              <a:t>Has a Transformed Life.</a:t>
            </a:r>
          </a:p>
          <a:p>
            <a:r>
              <a:rPr lang="en-US" sz="3600" dirty="0"/>
              <a:t>Has a Tamed Tongue.</a:t>
            </a:r>
          </a:p>
          <a:p>
            <a:r>
              <a:rPr lang="en-US" sz="3600" dirty="0"/>
              <a:t>Has an Understanding of the Times.</a:t>
            </a:r>
          </a:p>
          <a:p>
            <a:r>
              <a:rPr lang="en-US" sz="3600" dirty="0"/>
              <a:t>Ministers in Total Trust.</a:t>
            </a:r>
          </a:p>
          <a:p>
            <a:r>
              <a:rPr lang="en-US" sz="3600" dirty="0"/>
              <a:t>Walks in True Humility.</a:t>
            </a:r>
          </a:p>
          <a:p>
            <a:r>
              <a:rPr lang="en-US" sz="3600" dirty="0"/>
              <a:t>Has a Zeal for </a:t>
            </a:r>
            <a:r>
              <a:rPr lang="en-US" sz="3600" b="1" u="sng" dirty="0"/>
              <a:t>Unity in the Body of Christ</a:t>
            </a:r>
            <a:r>
              <a:rPr lang="en-US" sz="3600" dirty="0"/>
              <a:t>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FA2B5-70A2-4F04-944D-535E68EF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r="1888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9707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361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Portrait of a Kingdom Believer, Pt. 3 – Mk. 9:30-41</vt:lpstr>
      <vt:lpstr>Portrait of a Kingdom Believer, Pt. 3</vt:lpstr>
      <vt:lpstr>Portrait of a Kingdom Believer, Pt. 3</vt:lpstr>
      <vt:lpstr>Portrait of a Kingdom Believer, Pt. 3</vt:lpstr>
      <vt:lpstr>Portrait of a Kingdom Believer, Pt. 3</vt:lpstr>
      <vt:lpstr>A staple in the wardrobe of a kingdom believer is an apron.</vt:lpstr>
      <vt:lpstr>Portrait of a Kingdom Believer, Pt. 3</vt:lpstr>
      <vt:lpstr>Portrait of a Kingdom Believer, Pt. 3</vt:lpstr>
      <vt:lpstr>Portrait of a Kingdom Believer, Pt. 3</vt:lpstr>
      <vt:lpstr>Portrait of a Kingdom Believer, Pt. 3</vt:lpstr>
      <vt:lpstr>Portrait of a Kingdom Believer, Pt.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of a Kingdom Believer, Pt. 3 – Mk. 9:30-41</dc:title>
  <dc:creator>Kenny Morgan</dc:creator>
  <cp:lastModifiedBy>Kenny Morgan</cp:lastModifiedBy>
  <cp:revision>4</cp:revision>
  <dcterms:created xsi:type="dcterms:W3CDTF">2019-01-12T14:25:14Z</dcterms:created>
  <dcterms:modified xsi:type="dcterms:W3CDTF">2019-01-13T12:47:54Z</dcterms:modified>
</cp:coreProperties>
</file>