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9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B508-625D-45FB-B1D5-5C8098E48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0A448-9CCF-44B8-A36A-297DD8AAF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EA060-FD98-4221-A6B5-33DCEAAC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DC265-C8CE-40D0-BA0B-6BAFC9C7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A5A77-059F-4366-8544-AB924350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5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0074C-5015-44F1-8695-51A43184B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FD699-3B12-4ECA-A0C1-B737DF445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2CD08-F227-4ED3-8EF8-BFA1CDBD9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53794-89AD-4F51-8364-A2BA15860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73822-3C42-4896-9788-E78AA3EF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249B03-7850-40B8-B373-28601F784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6FA5AC-2F96-43D5-8512-CA39A28845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E286C-FC9E-4A7F-95FB-401A0B2A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251D9-1C48-4E35-BB43-F44AB67D8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20E3-AC8C-45E6-8E8A-61649E99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7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FACBF-467E-4239-8726-C9032F43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281D2-AE8A-42D5-A2AF-B5CA9B540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FA1A5-DC38-4A43-8ACE-92739222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A986F-91CA-46E1-A91A-B7469C602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95F9F-9E23-4A35-B4AF-8F35F3DB3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3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B028B-46EE-4686-8F88-34FB74A1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AE0CE-A8A9-4E46-BA76-A04BAA540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66986-43C8-414D-8CEA-CC52C0D9C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6C565-B13C-45EF-BFC0-FCC706D32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ED01B-25BE-4F46-A0C7-7EB22E711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7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E752D-5540-411F-A46B-6E6FC02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2B533-C750-40A6-8A27-ADC5EFF3B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BF012-48E9-46FC-8249-1CE9BAF8B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E44E4-2999-430A-8D10-35C7400D9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822CD-0BC9-4F84-815A-4654EAE50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7F48-C6CF-4F32-B9D5-1B6D46DC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1E810-4CB6-4FD4-9F37-36CFAA046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D57A79-225A-4060-912D-7D5760DF1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9DA1ED-1D03-4476-B210-DB29E04B3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3AC4D-BC7C-4482-A6CB-14C6A27E65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B70EAA-FCD1-4CFF-A7A0-9E5915211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FB324C-897F-4F33-A03F-3EEEFAB15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BB2B1-E53B-4FDE-A355-C917CCF6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1D281A-EEF3-41C9-8CAC-C408F581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A5FB7-833F-4F25-8873-232027412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BE433-3FFD-4247-8197-0F45144D8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36C59-32B1-4A58-8A01-54996E47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E5DC9-BA02-4FC4-9662-9BC635CB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3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3C978-752E-4D5D-816A-28A55E2D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87A9C1-8B40-4F01-B299-F2B31864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CC25E-B8C3-4668-9C15-36BA48D54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0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A42AC-0FCC-470E-BB7A-EA6D2D49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DA8FB-40C2-480B-BE60-579D46401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01460-6F97-44EE-9168-680B4249A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42A39-76F0-47E1-9F00-0D129C195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2F5A7-5AB0-45E0-81F6-31282DC31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E6BD9-73E2-4263-8AA9-240AD867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5BCFA-6DD8-4377-91EB-5174FF80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65A23-140A-4135-BA0D-14DAE5C41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084343-313F-4CC7-9DB7-818A0AF95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05C91-B30D-4126-894C-205FA8A56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4E54A-CC65-4A7E-940C-3FF8E8FBF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53B53-985C-4501-A492-2983876D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63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C91CF5-A894-4211-B4E9-059AB1A56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AB27F-80F6-4C89-8162-F3FC6F976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ADFAA-50F1-4506-A4E2-9EF4A6E68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C1BC2-8863-4BD7-9689-51B5EA73BD99}" type="datetimeFigureOut">
              <a:rPr lang="en-US" smtClean="0"/>
              <a:t>1/27/2019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2F77-63E6-4287-8C18-F144E2CDE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DE0E6-232C-46B9-B8A0-98239B8C2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15D91-9939-4ED9-9452-D40CA099F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8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2461D-93B6-4B41-A8EF-A149B3376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883" y="119293"/>
            <a:ext cx="11482648" cy="1188576"/>
          </a:xfrm>
        </p:spPr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B2E84-6D43-4E02-B3FB-13F33BBBC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414" y="5730240"/>
            <a:ext cx="9144000" cy="813262"/>
          </a:xfrm>
        </p:spPr>
        <p:txBody>
          <a:bodyPr>
            <a:normAutofit/>
          </a:bodyPr>
          <a:lstStyle/>
          <a:p>
            <a:r>
              <a:rPr lang="en-US" sz="4800" i="1" dirty="0"/>
              <a:t>Mark 9:42-50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FBD8A8-B392-43E0-8AA2-F94AAB5E9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144" y="1407623"/>
            <a:ext cx="7309659" cy="436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1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9E5-B1A8-4379-9AA1-E42010BC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0424-33ED-4579-A21A-D7C6F4EEB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677698" cy="751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Jesus cares deeply about how believers </a:t>
            </a:r>
            <a:r>
              <a:rPr lang="en-US" sz="3200" b="1" u="sng" dirty="0"/>
              <a:t>treat</a:t>
            </a:r>
            <a:r>
              <a:rPr lang="en-US" sz="3200" dirty="0"/>
              <a:t> one another.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AA9A38-EB8A-4AAA-A778-39D0087E1F6E}"/>
              </a:ext>
            </a:extLst>
          </p:cNvPr>
          <p:cNvSpPr/>
          <p:nvPr/>
        </p:nvSpPr>
        <p:spPr>
          <a:xfrm>
            <a:off x="914395" y="2711884"/>
            <a:ext cx="10374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A hard heart is the most serious heart </a:t>
            </a:r>
            <a:r>
              <a:rPr lang="en-US" sz="3200" b="1" u="sng" dirty="0"/>
              <a:t>condition</a:t>
            </a:r>
            <a:r>
              <a:rPr lang="en-US" sz="3200" dirty="0"/>
              <a:t> that there is.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51F32F-84FF-4D93-84AD-19757742924C}"/>
              </a:ext>
            </a:extLst>
          </p:cNvPr>
          <p:cNvSpPr/>
          <p:nvPr/>
        </p:nvSpPr>
        <p:spPr>
          <a:xfrm>
            <a:off x="964275" y="3561342"/>
            <a:ext cx="109672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1 Cor. 7:5 </a:t>
            </a:r>
            <a:r>
              <a:rPr lang="en-US" sz="3200" dirty="0">
                <a:latin typeface="Calibri" panose="020F0502020204030204" pitchFamily="34" charset="0"/>
              </a:rPr>
              <a:t>Defraud ye not one the other, except </a:t>
            </a:r>
            <a:r>
              <a:rPr lang="en-US" sz="3200" i="1" dirty="0">
                <a:latin typeface="Calibri" panose="020F0502020204030204" pitchFamily="34" charset="0"/>
              </a:rPr>
              <a:t>it be</a:t>
            </a:r>
            <a:r>
              <a:rPr lang="en-US" sz="3200" dirty="0">
                <a:latin typeface="Calibri" panose="020F0502020204030204" pitchFamily="34" charset="0"/>
              </a:rPr>
              <a:t> with consent for a time, that ye may give yourselves to fasting and prayer; and come together again, that Satan tempt you not for your incontinency. </a:t>
            </a:r>
          </a:p>
        </p:txBody>
      </p:sp>
    </p:spTree>
    <p:extLst>
      <p:ext uri="{BB962C8B-B14F-4D97-AF65-F5344CB8AC3E}">
        <p14:creationId xmlns:p14="http://schemas.microsoft.com/office/powerpoint/2010/main" val="538000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9E5-B1A8-4379-9AA1-E42010BC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576"/>
            <a:ext cx="10515600" cy="1325563"/>
          </a:xfrm>
        </p:spPr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178D2F-50E7-4ABF-9FED-D1E5BCBFA28A}"/>
              </a:ext>
            </a:extLst>
          </p:cNvPr>
          <p:cNvSpPr/>
          <p:nvPr/>
        </p:nvSpPr>
        <p:spPr>
          <a:xfrm>
            <a:off x="886691" y="1175299"/>
            <a:ext cx="107178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Eph 4:31 </a:t>
            </a:r>
            <a:r>
              <a:rPr lang="en-US" sz="3200" dirty="0">
                <a:latin typeface="Calibri" panose="020F0502020204030204" pitchFamily="34" charset="0"/>
              </a:rPr>
              <a:t>Let all bitterness, and wrath, and anger, and </a:t>
            </a:r>
            <a:r>
              <a:rPr lang="en-US" sz="3200" dirty="0" err="1">
                <a:latin typeface="Calibri" panose="020F0502020204030204" pitchFamily="34" charset="0"/>
              </a:rPr>
              <a:t>clamour</a:t>
            </a:r>
            <a:r>
              <a:rPr lang="en-US" sz="3200" dirty="0">
                <a:latin typeface="Calibri" panose="020F0502020204030204" pitchFamily="34" charset="0"/>
              </a:rPr>
              <a:t>, and evil speaking, be put away from you, with all malice: </a:t>
            </a:r>
            <a:r>
              <a:rPr lang="en-US" sz="3200" b="1" dirty="0">
                <a:latin typeface="Calibri" panose="020F0502020204030204" pitchFamily="34" charset="0"/>
              </a:rPr>
              <a:t>32</a:t>
            </a:r>
            <a:r>
              <a:rPr lang="en-US" sz="3200" dirty="0">
                <a:latin typeface="Calibri" panose="020F0502020204030204" pitchFamily="34" charset="0"/>
              </a:rPr>
              <a:t> And be ye kind one to another, tenderhearted, forgiving one another, even as God for Christ's sake hath forgiven you.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D65765-E342-4E1B-BEDF-8DB891FD0720}"/>
              </a:ext>
            </a:extLst>
          </p:cNvPr>
          <p:cNvSpPr/>
          <p:nvPr/>
        </p:nvSpPr>
        <p:spPr>
          <a:xfrm>
            <a:off x="886691" y="3473335"/>
            <a:ext cx="107178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1Th 4:6</a:t>
            </a:r>
            <a:r>
              <a:rPr lang="en-US" sz="3200" dirty="0">
                <a:latin typeface="Calibri" panose="020F0502020204030204" pitchFamily="34" charset="0"/>
              </a:rPr>
              <a:t>  That no </a:t>
            </a:r>
            <a:r>
              <a:rPr lang="en-US" sz="3200" i="1" dirty="0">
                <a:latin typeface="Calibri" panose="020F0502020204030204" pitchFamily="34" charset="0"/>
              </a:rPr>
              <a:t>man</a:t>
            </a:r>
            <a:r>
              <a:rPr lang="en-US" sz="3200" dirty="0">
                <a:latin typeface="Calibri" panose="020F0502020204030204" pitchFamily="34" charset="0"/>
              </a:rPr>
              <a:t> go beyond and defraud his brother in </a:t>
            </a:r>
            <a:r>
              <a:rPr lang="en-US" sz="3200" i="1" dirty="0">
                <a:latin typeface="Calibri" panose="020F0502020204030204" pitchFamily="34" charset="0"/>
              </a:rPr>
              <a:t>any</a:t>
            </a:r>
            <a:r>
              <a:rPr lang="en-US" sz="3200" dirty="0">
                <a:latin typeface="Calibri" panose="020F0502020204030204" pitchFamily="34" charset="0"/>
              </a:rPr>
              <a:t> matter: because that the Lord </a:t>
            </a:r>
            <a:r>
              <a:rPr lang="en-US" sz="3200" i="1" dirty="0">
                <a:latin typeface="Calibri" panose="020F0502020204030204" pitchFamily="34" charset="0"/>
              </a:rPr>
              <a:t>is</a:t>
            </a:r>
            <a:r>
              <a:rPr lang="en-US" sz="3200" dirty="0">
                <a:latin typeface="Calibri" panose="020F0502020204030204" pitchFamily="34" charset="0"/>
              </a:rPr>
              <a:t> the avenger of all such, as we also have forewarned you and testified.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A957AA-DB02-42F6-9DA0-783DE9B0E8E8}"/>
              </a:ext>
            </a:extLst>
          </p:cNvPr>
          <p:cNvSpPr/>
          <p:nvPr/>
        </p:nvSpPr>
        <p:spPr>
          <a:xfrm>
            <a:off x="886691" y="5322562"/>
            <a:ext cx="107732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One of the greatest treasures in the Christian life is a </a:t>
            </a:r>
            <a:r>
              <a:rPr lang="en-US" sz="3200" b="1" u="sng" dirty="0"/>
              <a:t>tender</a:t>
            </a:r>
            <a:r>
              <a:rPr lang="en-US" sz="3200" dirty="0"/>
              <a:t> heart. </a:t>
            </a:r>
          </a:p>
        </p:txBody>
      </p:sp>
    </p:spTree>
    <p:extLst>
      <p:ext uri="{BB962C8B-B14F-4D97-AF65-F5344CB8AC3E}">
        <p14:creationId xmlns:p14="http://schemas.microsoft.com/office/powerpoint/2010/main" val="16364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9E5-B1A8-4379-9AA1-E42010BC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576"/>
            <a:ext cx="10515600" cy="1325563"/>
          </a:xfrm>
        </p:spPr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3C99AD-A67F-478F-B6A7-DC3CA041A570}"/>
              </a:ext>
            </a:extLst>
          </p:cNvPr>
          <p:cNvSpPr/>
          <p:nvPr/>
        </p:nvSpPr>
        <p:spPr>
          <a:xfrm>
            <a:off x="971200" y="1376741"/>
            <a:ext cx="8537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We must learn how to disagree without </a:t>
            </a:r>
            <a:r>
              <a:rPr lang="en-US" sz="3200" b="1" u="sng" dirty="0"/>
              <a:t>despising</a:t>
            </a:r>
            <a:r>
              <a:rPr lang="en-US" sz="3200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739797-2649-4473-ADAC-9BE7CE8A936C}"/>
              </a:ext>
            </a:extLst>
          </p:cNvPr>
          <p:cNvSpPr/>
          <p:nvPr/>
        </p:nvSpPr>
        <p:spPr>
          <a:xfrm>
            <a:off x="1136073" y="2313355"/>
            <a:ext cx="86563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“There’s only one person who sees everything the way you do, and that’s you.”</a:t>
            </a:r>
          </a:p>
          <a:p>
            <a:pPr algn="ctr"/>
            <a:r>
              <a:rPr lang="en-US" sz="3200" dirty="0"/>
              <a:t>-Dr. Jeff Adams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A9A9A8-59AC-4416-BD5A-8EC031DB91CE}"/>
              </a:ext>
            </a:extLst>
          </p:cNvPr>
          <p:cNvSpPr/>
          <p:nvPr/>
        </p:nvSpPr>
        <p:spPr>
          <a:xfrm>
            <a:off x="838200" y="4092966"/>
            <a:ext cx="109880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</a:rPr>
              <a:t>Isa 66:24 </a:t>
            </a:r>
            <a:r>
              <a:rPr lang="en-US" sz="3600" dirty="0">
                <a:latin typeface="Calibri" panose="020F0502020204030204" pitchFamily="34" charset="0"/>
              </a:rPr>
              <a:t>And they shall go forth, and look upon the </a:t>
            </a:r>
            <a:r>
              <a:rPr lang="en-US" sz="3600" dirty="0" err="1">
                <a:latin typeface="Calibri" panose="020F0502020204030204" pitchFamily="34" charset="0"/>
              </a:rPr>
              <a:t>carcases</a:t>
            </a:r>
            <a:r>
              <a:rPr lang="en-US" sz="3600" dirty="0">
                <a:latin typeface="Calibri" panose="020F0502020204030204" pitchFamily="34" charset="0"/>
              </a:rPr>
              <a:t> of the men that have transgressed against me: for their worm shall not die, neither shall their fire be quenched; and they shall be an abhorring unto all flesh. </a:t>
            </a:r>
          </a:p>
        </p:txBody>
      </p:sp>
    </p:spTree>
    <p:extLst>
      <p:ext uri="{BB962C8B-B14F-4D97-AF65-F5344CB8AC3E}">
        <p14:creationId xmlns:p14="http://schemas.microsoft.com/office/powerpoint/2010/main" val="80427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9E5-B1A8-4379-9AA1-E42010BC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576"/>
            <a:ext cx="10515600" cy="1325563"/>
          </a:xfrm>
        </p:spPr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F98C5A-05D4-4B66-B61A-ACC09E79BDB6}"/>
              </a:ext>
            </a:extLst>
          </p:cNvPr>
          <p:cNvSpPr/>
          <p:nvPr/>
        </p:nvSpPr>
        <p:spPr>
          <a:xfrm>
            <a:off x="881148" y="1301080"/>
            <a:ext cx="1100605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</a:rPr>
              <a:t>Isa 30:33</a:t>
            </a:r>
            <a:r>
              <a:rPr lang="en-US" sz="3200" dirty="0">
                <a:latin typeface="Calibri" panose="020F0502020204030204" pitchFamily="34" charset="0"/>
              </a:rPr>
              <a:t> For Tophet </a:t>
            </a:r>
            <a:r>
              <a:rPr lang="en-US" sz="3200" i="1" dirty="0">
                <a:latin typeface="Calibri" panose="020F0502020204030204" pitchFamily="34" charset="0"/>
              </a:rPr>
              <a:t>is</a:t>
            </a:r>
            <a:r>
              <a:rPr lang="en-US" sz="3200" dirty="0">
                <a:latin typeface="Calibri" panose="020F0502020204030204" pitchFamily="34" charset="0"/>
              </a:rPr>
              <a:t> ordained of old; yea, for the king it is prepared; he hath made </a:t>
            </a:r>
            <a:r>
              <a:rPr lang="en-US" sz="3200" i="1" dirty="0">
                <a:latin typeface="Calibri" panose="020F0502020204030204" pitchFamily="34" charset="0"/>
              </a:rPr>
              <a:t>it</a:t>
            </a:r>
            <a:r>
              <a:rPr lang="en-US" sz="3200" dirty="0">
                <a:latin typeface="Calibri" panose="020F0502020204030204" pitchFamily="34" charset="0"/>
              </a:rPr>
              <a:t> deep </a:t>
            </a:r>
            <a:r>
              <a:rPr lang="en-US" sz="3200" i="1" dirty="0">
                <a:latin typeface="Calibri" panose="020F0502020204030204" pitchFamily="34" charset="0"/>
              </a:rPr>
              <a:t>and</a:t>
            </a:r>
            <a:r>
              <a:rPr lang="en-US" sz="3200" dirty="0">
                <a:latin typeface="Calibri" panose="020F0502020204030204" pitchFamily="34" charset="0"/>
              </a:rPr>
              <a:t> large: the pile thereof </a:t>
            </a:r>
            <a:r>
              <a:rPr lang="en-US" sz="3200" i="1" dirty="0">
                <a:latin typeface="Calibri" panose="020F0502020204030204" pitchFamily="34" charset="0"/>
              </a:rPr>
              <a:t>is</a:t>
            </a:r>
            <a:r>
              <a:rPr lang="en-US" sz="3200" dirty="0">
                <a:latin typeface="Calibri" panose="020F0502020204030204" pitchFamily="34" charset="0"/>
              </a:rPr>
              <a:t> fire and much wood; the breath of the LORD, like a stream of brimstone, doth kindle it.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A083D0-6EA5-47F7-862A-7F10DC81BB6C}"/>
              </a:ext>
            </a:extLst>
          </p:cNvPr>
          <p:cNvSpPr/>
          <p:nvPr/>
        </p:nvSpPr>
        <p:spPr>
          <a:xfrm>
            <a:off x="881148" y="3647357"/>
            <a:ext cx="110060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If Jesus wanted us to take the command to cut off literally, every believer in the church age would be without </a:t>
            </a:r>
            <a:r>
              <a:rPr lang="en-US" sz="3200" b="1" u="sng" dirty="0"/>
              <a:t>hands</a:t>
            </a:r>
            <a:r>
              <a:rPr lang="en-US" sz="3200" dirty="0"/>
              <a:t>, </a:t>
            </a:r>
            <a:r>
              <a:rPr lang="en-US" sz="3200" b="1" u="sng" dirty="0"/>
              <a:t>feet</a:t>
            </a:r>
            <a:r>
              <a:rPr lang="en-US" sz="3200" dirty="0"/>
              <a:t>, and </a:t>
            </a:r>
            <a:r>
              <a:rPr lang="en-US" sz="3200" b="1" u="sng" dirty="0"/>
              <a:t>eyes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19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B9E5-B1A8-4379-9AA1-E42010BCF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576"/>
            <a:ext cx="10515600" cy="1325563"/>
          </a:xfrm>
        </p:spPr>
        <p:txBody>
          <a:bodyPr/>
          <a:lstStyle/>
          <a:p>
            <a:r>
              <a:rPr lang="en-US" dirty="0"/>
              <a:t>Portrait of a Kingdom Believer, Pt. 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896ECE3-E553-4724-8132-049E80567484}"/>
              </a:ext>
            </a:extLst>
          </p:cNvPr>
          <p:cNvSpPr/>
          <p:nvPr/>
        </p:nvSpPr>
        <p:spPr>
          <a:xfrm>
            <a:off x="894666" y="1354574"/>
            <a:ext cx="6403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VII. Radically Deals with Temptation.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094C87-904D-4EAD-B33B-C71EB2B739FB}"/>
              </a:ext>
            </a:extLst>
          </p:cNvPr>
          <p:cNvSpPr/>
          <p:nvPr/>
        </p:nvSpPr>
        <p:spPr>
          <a:xfrm>
            <a:off x="894666" y="4057565"/>
            <a:ext cx="107622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Calibri" panose="020F0502020204030204" pitchFamily="34" charset="0"/>
              </a:rPr>
              <a:t>Psa</a:t>
            </a:r>
            <a:r>
              <a:rPr lang="en-US" sz="3200" b="1" dirty="0">
                <a:latin typeface="Calibri" panose="020F0502020204030204" pitchFamily="34" charset="0"/>
              </a:rPr>
              <a:t> 22:16</a:t>
            </a:r>
            <a:r>
              <a:rPr lang="en-US" sz="3200" dirty="0">
                <a:latin typeface="Calibri" panose="020F0502020204030204" pitchFamily="34" charset="0"/>
              </a:rPr>
              <a:t> For dogs have compassed me: the assembly of the wicked have </a:t>
            </a:r>
            <a:r>
              <a:rPr lang="en-US" sz="3200" dirty="0" err="1">
                <a:latin typeface="Calibri" panose="020F0502020204030204" pitchFamily="34" charset="0"/>
              </a:rPr>
              <a:t>inclosed</a:t>
            </a:r>
            <a:r>
              <a:rPr lang="en-US" sz="3200" dirty="0">
                <a:latin typeface="Calibri" panose="020F0502020204030204" pitchFamily="34" charset="0"/>
              </a:rPr>
              <a:t> me: they pierced my hands and my feet. 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C20CB1-548F-46F5-A0B1-4F19320DE89C}"/>
              </a:ext>
            </a:extLst>
          </p:cNvPr>
          <p:cNvSpPr/>
          <p:nvPr/>
        </p:nvSpPr>
        <p:spPr>
          <a:xfrm>
            <a:off x="-94211" y="2273130"/>
            <a:ext cx="11183390" cy="1450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marR="0">
              <a:lnSpc>
                <a:spcPct val="107000"/>
              </a:lnSpc>
              <a:spcBef>
                <a:spcPts val="400"/>
              </a:spcBef>
              <a:spcAft>
                <a:spcPts val="400"/>
              </a:spcAft>
            </a:pPr>
            <a:r>
              <a:rPr lang="x-none" sz="2800" b="1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 10:45</a:t>
            </a:r>
            <a:r>
              <a:rPr lang="x-none" sz="2800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x-none" sz="2800" dirty="0">
                <a:solidFill>
                  <a:srgbClr val="BF3030"/>
                </a:solidFill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even the Son of man came not to be ministered unto, but to minister, and to give his life a ransom for many.</a:t>
            </a:r>
            <a:r>
              <a:rPr lang="x-none" sz="2800" dirty="0"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87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315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Office Theme</vt:lpstr>
      <vt:lpstr>Portrait of a Kingdom Believer, Pt. 4</vt:lpstr>
      <vt:lpstr>Portrait of a Kingdom Believer, Pt. 4</vt:lpstr>
      <vt:lpstr>Portrait of a Kingdom Believer, Pt. 4</vt:lpstr>
      <vt:lpstr>Portrait of a Kingdom Believer, Pt. 4</vt:lpstr>
      <vt:lpstr>Portrait of a Kingdom Believer, Pt. 4</vt:lpstr>
      <vt:lpstr>Portrait of a Kingdom Believer, Pt.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Portrait of a Kingdom Believer, Pt. 3 – Mk. 9:30-41</dc:title>
  <dc:creator>Kenny Morgan</dc:creator>
  <cp:lastModifiedBy>Kenny Morgan</cp:lastModifiedBy>
  <cp:revision>9</cp:revision>
  <dcterms:created xsi:type="dcterms:W3CDTF">2019-01-12T14:25:14Z</dcterms:created>
  <dcterms:modified xsi:type="dcterms:W3CDTF">2019-01-27T14:04:56Z</dcterms:modified>
</cp:coreProperties>
</file>