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497" y="609601"/>
            <a:ext cx="9267737" cy="3200400"/>
          </a:xfrm>
        </p:spPr>
        <p:txBody>
          <a:bodyPr/>
          <a:lstStyle/>
          <a:p>
            <a:r>
              <a:rPr lang="en-US" dirty="0"/>
              <a:t>Portrait of a godly father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8033" y="3886200"/>
            <a:ext cx="9079201" cy="1905000"/>
          </a:xfrm>
        </p:spPr>
        <p:txBody>
          <a:bodyPr>
            <a:normAutofit/>
          </a:bodyPr>
          <a:lstStyle/>
          <a:p>
            <a:r>
              <a:rPr lang="en-US" sz="3200" dirty="0"/>
              <a:t>2 Samuel 7:10-16</a:t>
            </a:r>
          </a:p>
        </p:txBody>
      </p:sp>
    </p:spTree>
    <p:extLst>
      <p:ext uri="{BB962C8B-B14F-4D97-AF65-F5344CB8AC3E}">
        <p14:creationId xmlns:p14="http://schemas.microsoft.com/office/powerpoint/2010/main" val="228803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76" y="0"/>
            <a:ext cx="9737888" cy="1055802"/>
          </a:xfrm>
        </p:spPr>
        <p:txBody>
          <a:bodyPr/>
          <a:lstStyle/>
          <a:p>
            <a:r>
              <a:rPr lang="en-US" dirty="0"/>
              <a:t>Portrait of a godly father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182" y="1055802"/>
            <a:ext cx="10558020" cy="817776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effectLst/>
              </a:rPr>
              <a:t>I.	A Godly Father has a Personal Relationship w/ His Children.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6181" y="1792663"/>
            <a:ext cx="11557261" cy="2110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effectLst/>
              </a:rPr>
              <a:t>Mat 3:17</a:t>
            </a:r>
            <a:r>
              <a:rPr lang="en-US" sz="2400" dirty="0">
                <a:effectLst/>
              </a:rPr>
              <a:t> And lo a voice from heaven, saying, This is my beloved Son, in whom I am well pleased.</a:t>
            </a:r>
          </a:p>
          <a:p>
            <a:pPr algn="l"/>
            <a:r>
              <a:rPr lang="en-US" sz="2400" b="1" dirty="0">
                <a:effectLst/>
              </a:rPr>
              <a:t>John 3:35</a:t>
            </a:r>
            <a:r>
              <a:rPr lang="en-US" sz="2400" dirty="0">
                <a:effectLst/>
              </a:rPr>
              <a:t> The Father </a:t>
            </a:r>
            <a:r>
              <a:rPr lang="en-US" sz="2400" dirty="0" err="1">
                <a:effectLst/>
              </a:rPr>
              <a:t>loveth</a:t>
            </a:r>
            <a:r>
              <a:rPr lang="en-US" sz="2400" dirty="0">
                <a:effectLst/>
              </a:rPr>
              <a:t> the Son, and hath given all things into his hand. </a:t>
            </a:r>
          </a:p>
          <a:p>
            <a:pPr algn="l"/>
            <a:r>
              <a:rPr lang="en-US" sz="2400" b="1" dirty="0">
                <a:effectLst/>
              </a:rPr>
              <a:t>1 John 4:8</a:t>
            </a:r>
            <a:r>
              <a:rPr lang="en-US" sz="2400" dirty="0">
                <a:effectLst/>
              </a:rPr>
              <a:t> He that </a:t>
            </a:r>
            <a:r>
              <a:rPr lang="en-US" sz="2400" dirty="0" err="1">
                <a:effectLst/>
              </a:rPr>
              <a:t>loveth</a:t>
            </a:r>
            <a:r>
              <a:rPr lang="en-US" sz="2400" dirty="0">
                <a:effectLst/>
              </a:rPr>
              <a:t> not </a:t>
            </a:r>
            <a:r>
              <a:rPr lang="en-US" sz="2400" dirty="0" err="1">
                <a:effectLst/>
              </a:rPr>
              <a:t>knoweth</a:t>
            </a:r>
            <a:r>
              <a:rPr lang="en-US" sz="2400" dirty="0">
                <a:effectLst/>
              </a:rPr>
              <a:t> not God; for God is love. 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56181" y="3902696"/>
            <a:ext cx="11557261" cy="2705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200" b="1" i="0" u="none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lang="en-US" sz="32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/>
                <a:latin typeface="Century Gothic" panose="020B0502020202020204"/>
              </a:rPr>
              <a:t>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200" b="1" i="0" u="none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lang="en-US" sz="32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/>
                <a:latin typeface="Century Gothic" panose="020B0502020202020204"/>
              </a:rPr>
              <a:t>E</a:t>
            </a:r>
            <a:endParaRPr kumimoji="0" lang="en-US" sz="24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50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76" y="0"/>
            <a:ext cx="9737888" cy="1055802"/>
          </a:xfrm>
        </p:spPr>
        <p:txBody>
          <a:bodyPr/>
          <a:lstStyle/>
          <a:p>
            <a:r>
              <a:rPr lang="en-US" dirty="0"/>
              <a:t>Portrait of a godly father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182" y="1055802"/>
            <a:ext cx="10558020" cy="817776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effectLst/>
              </a:rPr>
              <a:t>I.	A Godly Father has a Personal Relationship w/ His Children.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6181" y="1792663"/>
            <a:ext cx="11557261" cy="69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600" b="1" i="0" u="sng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T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ALKING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56181" y="2450183"/>
            <a:ext cx="11557261" cy="13770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effectLst/>
              </a:rPr>
              <a:t>John 10:4</a:t>
            </a:r>
            <a:r>
              <a:rPr lang="en-US" sz="2600" dirty="0">
                <a:effectLst/>
              </a:rPr>
              <a:t> And when he </a:t>
            </a:r>
            <a:r>
              <a:rPr lang="en-US" sz="2600" dirty="0" err="1">
                <a:effectLst/>
              </a:rPr>
              <a:t>putteth</a:t>
            </a:r>
            <a:r>
              <a:rPr lang="en-US" sz="2600" dirty="0">
                <a:effectLst/>
              </a:rPr>
              <a:t> forth his own sheep, he </a:t>
            </a:r>
            <a:r>
              <a:rPr lang="en-US" sz="2600" dirty="0" err="1">
                <a:effectLst/>
              </a:rPr>
              <a:t>goeth</a:t>
            </a:r>
            <a:r>
              <a:rPr lang="en-US" sz="2600" dirty="0">
                <a:effectLst/>
              </a:rPr>
              <a:t> before them, and the sheep follow him: for they know his voice. </a:t>
            </a:r>
            <a:r>
              <a:rPr lang="en-US" sz="2600" b="1" dirty="0">
                <a:effectLst/>
              </a:rPr>
              <a:t>10:5</a:t>
            </a:r>
            <a:r>
              <a:rPr lang="en-US" sz="2600" dirty="0">
                <a:effectLst/>
              </a:rPr>
              <a:t> And a stranger will they not follow, but will flee from him: for they know not the voice of strangers.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56181" y="3707874"/>
            <a:ext cx="11557261" cy="69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600" b="1" i="0" u="sng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NTERESTED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6180" y="4403887"/>
            <a:ext cx="11557261" cy="1377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effectLst/>
              </a:rPr>
              <a:t>Psa</a:t>
            </a:r>
            <a:r>
              <a:rPr lang="en-US" sz="2600" b="1" dirty="0">
                <a:effectLst/>
              </a:rPr>
              <a:t> 121:4 </a:t>
            </a:r>
            <a:r>
              <a:rPr lang="en-US" sz="2600" dirty="0">
                <a:effectLst/>
              </a:rPr>
              <a:t>Behold, he that </a:t>
            </a:r>
            <a:r>
              <a:rPr lang="en-US" sz="2600" dirty="0" err="1">
                <a:effectLst/>
              </a:rPr>
              <a:t>keepeth</a:t>
            </a:r>
            <a:r>
              <a:rPr lang="en-US" sz="2600" dirty="0">
                <a:effectLst/>
              </a:rPr>
              <a:t> Israel shall neither slumber nor sleep. </a:t>
            </a:r>
            <a:endParaRPr kumimoji="0" lang="en-US" sz="240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00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76" y="0"/>
            <a:ext cx="9737888" cy="1055802"/>
          </a:xfrm>
        </p:spPr>
        <p:txBody>
          <a:bodyPr/>
          <a:lstStyle/>
          <a:p>
            <a:r>
              <a:rPr lang="en-US" dirty="0"/>
              <a:t>Portrait of a godly father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182" y="1055802"/>
            <a:ext cx="10558020" cy="817776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effectLst/>
              </a:rPr>
              <a:t>I.	A Godly Father has a Personal Relationship w/ His Children.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6181" y="1792663"/>
            <a:ext cx="11557261" cy="69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600" b="1" i="0" u="sng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T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ALKING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56179" y="2381838"/>
            <a:ext cx="11557261" cy="69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600" b="1" i="0" u="sng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NTERESTED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ART_1488715595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36"/>
            <a:ext cx="6106160" cy="386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0160131_1533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60" y="2996936"/>
            <a:ext cx="6096000" cy="386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82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76" y="0"/>
            <a:ext cx="9737888" cy="1055802"/>
          </a:xfrm>
        </p:spPr>
        <p:txBody>
          <a:bodyPr/>
          <a:lstStyle/>
          <a:p>
            <a:r>
              <a:rPr lang="en-US" dirty="0"/>
              <a:t>Portrait of a godly father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182" y="1055802"/>
            <a:ext cx="10558020" cy="817776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effectLst/>
              </a:rPr>
              <a:t>I.	A Godly Father has a Personal Relationship w/ His Children.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6181" y="1792663"/>
            <a:ext cx="11557261" cy="69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600" b="1" i="0" u="sng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T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ALKING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56179" y="2529524"/>
            <a:ext cx="11557261" cy="69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600" b="1" i="0" u="sng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NTERESTED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6180" y="3881483"/>
            <a:ext cx="11557261" cy="29765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100" b="1" dirty="0" err="1">
                <a:effectLst/>
              </a:rPr>
              <a:t>Php</a:t>
            </a:r>
            <a:r>
              <a:rPr lang="en-US" sz="5100" b="1" dirty="0">
                <a:effectLst/>
              </a:rPr>
              <a:t> 4:19</a:t>
            </a:r>
            <a:r>
              <a:rPr lang="en-US" sz="5100" dirty="0">
                <a:effectLst/>
              </a:rPr>
              <a:t> But my God shall supply all your need according to his riches in glory by Christ Jesus.</a:t>
            </a:r>
          </a:p>
          <a:p>
            <a:pPr algn="l"/>
            <a:r>
              <a:rPr lang="en-US" sz="5100" b="1" dirty="0">
                <a:effectLst/>
              </a:rPr>
              <a:t>Mat 6:30</a:t>
            </a:r>
            <a:r>
              <a:rPr lang="en-US" sz="5100" dirty="0">
                <a:effectLst/>
              </a:rPr>
              <a:t> Wherefore, if God so clothe the grass of the field, which to day is, and to morrow is cast into the oven, shall he not much more clothe you, O ye of little faith? </a:t>
            </a:r>
            <a:r>
              <a:rPr lang="en-US" sz="5100" b="1" dirty="0">
                <a:effectLst/>
              </a:rPr>
              <a:t>6:31</a:t>
            </a:r>
            <a:r>
              <a:rPr lang="en-US" sz="5100" dirty="0">
                <a:effectLst/>
              </a:rPr>
              <a:t> Therefore take no thought, saying, What shall we eat? or, What shall we drink? or, Wherewithal shall we be clothed? </a:t>
            </a:r>
            <a:r>
              <a:rPr lang="en-US" sz="5100" b="1" dirty="0">
                <a:effectLst/>
              </a:rPr>
              <a:t>6:32</a:t>
            </a:r>
            <a:r>
              <a:rPr lang="en-US" sz="5100" dirty="0">
                <a:effectLst/>
              </a:rPr>
              <a:t>  For after all these things do the Gentiles seek:) for your heavenly Father </a:t>
            </a:r>
            <a:r>
              <a:rPr lang="en-US" sz="5100" dirty="0" err="1">
                <a:effectLst/>
              </a:rPr>
              <a:t>knoweth</a:t>
            </a:r>
            <a:r>
              <a:rPr lang="en-US" sz="5100" dirty="0">
                <a:effectLst/>
              </a:rPr>
              <a:t> that ye have need of all these things.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600" b="0" i="0" u="none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en-US" sz="24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56178" y="3266385"/>
            <a:ext cx="11557261" cy="69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600" b="1" i="0" u="sng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m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onetary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76" y="0"/>
            <a:ext cx="9737888" cy="1055802"/>
          </a:xfrm>
        </p:spPr>
        <p:txBody>
          <a:bodyPr/>
          <a:lstStyle/>
          <a:p>
            <a:r>
              <a:rPr lang="en-US" dirty="0"/>
              <a:t>Portrait of a godly father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182" y="1055802"/>
            <a:ext cx="10558020" cy="817776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effectLst/>
              </a:rPr>
              <a:t>I.	A Godly Father has a Personal Relationship w/ His Children.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6181" y="1792663"/>
            <a:ext cx="11557261" cy="69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600" b="1" i="0" u="sng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T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ALKING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56179" y="2529524"/>
            <a:ext cx="11557261" cy="69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600" b="1" i="0" u="sng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NTERESTED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6180" y="4699259"/>
            <a:ext cx="11557261" cy="2158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effectLst/>
              </a:rPr>
              <a:t>Pro 4:20</a:t>
            </a:r>
            <a:r>
              <a:rPr lang="en-US" sz="2400" dirty="0">
                <a:effectLst/>
              </a:rPr>
              <a:t> My son, attend to my words; incline thine ear unto my sayings. </a:t>
            </a:r>
            <a:r>
              <a:rPr lang="en-US" sz="2400" b="1" dirty="0">
                <a:effectLst/>
              </a:rPr>
              <a:t>4:21</a:t>
            </a:r>
            <a:r>
              <a:rPr lang="en-US" sz="2400" dirty="0">
                <a:effectLst/>
              </a:rPr>
              <a:t> Let them not depart from thine eyes; keep them in the midst of thine heart. </a:t>
            </a:r>
            <a:r>
              <a:rPr lang="en-US" sz="2400" b="1" dirty="0">
                <a:effectLst/>
              </a:rPr>
              <a:t>4:22</a:t>
            </a:r>
            <a:r>
              <a:rPr lang="en-US" sz="2400" dirty="0">
                <a:effectLst/>
              </a:rPr>
              <a:t> For they are life unto those that find them, and health to all their flesh.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600" b="0" i="0" u="none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en-US" sz="24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56178" y="3266385"/>
            <a:ext cx="11557261" cy="69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600" b="1" i="0" u="sng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m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onetary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56177" y="3931758"/>
            <a:ext cx="11557261" cy="69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600" b="1" i="0" u="sng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DIFY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01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19</TotalTime>
  <Words>106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Portrait of a godly father</vt:lpstr>
      <vt:lpstr>Portrait of a godly father</vt:lpstr>
      <vt:lpstr>Portrait of a godly father</vt:lpstr>
      <vt:lpstr>Portrait of a godly father</vt:lpstr>
      <vt:lpstr>Portrait of a godly father</vt:lpstr>
      <vt:lpstr>Portrait of a godly father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 of a godly father</dc:title>
  <dc:creator>Kenny Morgan</dc:creator>
  <cp:lastModifiedBy>Kenny Morgan</cp:lastModifiedBy>
  <cp:revision>3</cp:revision>
  <dcterms:created xsi:type="dcterms:W3CDTF">2017-03-05T13:30:54Z</dcterms:created>
  <dcterms:modified xsi:type="dcterms:W3CDTF">2017-03-05T13:49:57Z</dcterms:modified>
</cp:coreProperties>
</file>