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3" d="100"/>
          <a:sy n="83" d="100"/>
        </p:scale>
        <p:origin x="45"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11/26/2017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11/26/2017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11/26/2017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11/26/2017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DCBD7-3BBD-4794-B7E2-601CB8B42B98}"/>
              </a:ext>
            </a:extLst>
          </p:cNvPr>
          <p:cNvSpPr>
            <a:spLocks noGrp="1"/>
          </p:cNvSpPr>
          <p:nvPr>
            <p:ph type="ctrTitle"/>
          </p:nvPr>
        </p:nvSpPr>
        <p:spPr/>
        <p:txBody>
          <a:bodyPr>
            <a:normAutofit/>
          </a:bodyPr>
          <a:lstStyle/>
          <a:p>
            <a:r>
              <a:rPr lang="en-US" sz="4400" dirty="0"/>
              <a:t>Prayer &amp; compliance</a:t>
            </a:r>
          </a:p>
        </p:txBody>
      </p:sp>
      <p:sp>
        <p:nvSpPr>
          <p:cNvPr id="3" name="Subtitle 2">
            <a:extLst>
              <a:ext uri="{FF2B5EF4-FFF2-40B4-BE49-F238E27FC236}">
                <a16:creationId xmlns:a16="http://schemas.microsoft.com/office/drawing/2014/main" id="{BA4DD216-7BCF-484F-AABC-043A228215F2}"/>
              </a:ext>
            </a:extLst>
          </p:cNvPr>
          <p:cNvSpPr>
            <a:spLocks noGrp="1"/>
          </p:cNvSpPr>
          <p:nvPr>
            <p:ph type="subTitle" idx="1"/>
          </p:nvPr>
        </p:nvSpPr>
        <p:spPr/>
        <p:txBody>
          <a:bodyPr>
            <a:normAutofit/>
          </a:bodyPr>
          <a:lstStyle/>
          <a:p>
            <a:r>
              <a:rPr lang="en-US" sz="5400" dirty="0"/>
              <a:t>2 </a:t>
            </a:r>
            <a:r>
              <a:rPr lang="en-US" sz="5400" dirty="0" err="1"/>
              <a:t>Thes</a:t>
            </a:r>
            <a:r>
              <a:rPr lang="en-US" sz="5400" dirty="0"/>
              <a:t>. 3:1-5</a:t>
            </a:r>
          </a:p>
        </p:txBody>
      </p:sp>
    </p:spTree>
    <p:extLst>
      <p:ext uri="{BB962C8B-B14F-4D97-AF65-F5344CB8AC3E}">
        <p14:creationId xmlns:p14="http://schemas.microsoft.com/office/powerpoint/2010/main" val="396194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30EA-EE65-4ABC-83D2-FAA907734314}"/>
              </a:ext>
            </a:extLst>
          </p:cNvPr>
          <p:cNvSpPr>
            <a:spLocks noGrp="1"/>
          </p:cNvSpPr>
          <p:nvPr>
            <p:ph type="title"/>
          </p:nvPr>
        </p:nvSpPr>
        <p:spPr>
          <a:xfrm>
            <a:off x="293298" y="186906"/>
            <a:ext cx="11605404" cy="1071141"/>
          </a:xfrm>
        </p:spPr>
        <p:txBody>
          <a:bodyPr>
            <a:normAutofit/>
          </a:bodyPr>
          <a:lstStyle/>
          <a:p>
            <a:r>
              <a:rPr lang="en-US" sz="4000" dirty="0"/>
              <a:t>Prayer &amp; compliance</a:t>
            </a:r>
          </a:p>
        </p:txBody>
      </p:sp>
      <p:sp>
        <p:nvSpPr>
          <p:cNvPr id="3" name="Content Placeholder 2">
            <a:extLst>
              <a:ext uri="{FF2B5EF4-FFF2-40B4-BE49-F238E27FC236}">
                <a16:creationId xmlns:a16="http://schemas.microsoft.com/office/drawing/2014/main" id="{759BD73A-2294-4B88-8CA5-7D1E8348DC3D}"/>
              </a:ext>
            </a:extLst>
          </p:cNvPr>
          <p:cNvSpPr>
            <a:spLocks noGrp="1"/>
          </p:cNvSpPr>
          <p:nvPr>
            <p:ph idx="1"/>
          </p:nvPr>
        </p:nvSpPr>
        <p:spPr>
          <a:xfrm>
            <a:off x="293298" y="1357223"/>
            <a:ext cx="11662913" cy="5313871"/>
          </a:xfrm>
        </p:spPr>
        <p:txBody>
          <a:bodyPr>
            <a:normAutofit lnSpcReduction="10000"/>
          </a:bodyPr>
          <a:lstStyle/>
          <a:p>
            <a:r>
              <a:rPr lang="en-US" sz="2800" b="1" dirty="0"/>
              <a:t>Rom 15:30 </a:t>
            </a:r>
            <a:r>
              <a:rPr lang="en-US" sz="2800" dirty="0"/>
              <a:t>Now I beseech you, brethren, for the Lord Jesus Christ's sake, and for the love of the Spirit, that ye strive together with me in your prayers to God for me; </a:t>
            </a:r>
            <a:r>
              <a:rPr lang="en-US" sz="2800" b="1" dirty="0"/>
              <a:t>31</a:t>
            </a:r>
            <a:r>
              <a:rPr lang="en-US" sz="2800" dirty="0"/>
              <a:t> That I may be delivered from them that do not believe in Judaea; and that my service which I have for Jerusalem may be accepted of the saints; </a:t>
            </a:r>
            <a:r>
              <a:rPr lang="en-US" sz="2800" b="1" dirty="0"/>
              <a:t>32</a:t>
            </a:r>
            <a:r>
              <a:rPr lang="en-US" sz="2800" dirty="0"/>
              <a:t> That I may come unto you with joy by the will of God, and may with you be refreshed. </a:t>
            </a:r>
          </a:p>
          <a:p>
            <a:r>
              <a:rPr lang="en-US" sz="2800" b="1" dirty="0" err="1"/>
              <a:t>Eph</a:t>
            </a:r>
            <a:r>
              <a:rPr lang="en-US" sz="2800" b="1" dirty="0"/>
              <a:t> 6:18 </a:t>
            </a:r>
            <a:r>
              <a:rPr lang="en-US" sz="2800" dirty="0"/>
              <a:t>Praying always with all prayer and supplication in the Spirit, and watching thereunto with all perseverance and supplication for all saints; </a:t>
            </a:r>
            <a:r>
              <a:rPr lang="en-US" sz="2800" b="1" dirty="0"/>
              <a:t>19</a:t>
            </a:r>
            <a:r>
              <a:rPr lang="en-US" sz="2800" dirty="0"/>
              <a:t> And for me, that utterance may be given unto me, that I may open my mouth boldly, to make known the mystery of the gospel, </a:t>
            </a:r>
            <a:r>
              <a:rPr lang="en-US" sz="2800" b="1" dirty="0"/>
              <a:t>20</a:t>
            </a:r>
            <a:r>
              <a:rPr lang="en-US" sz="2800" dirty="0"/>
              <a:t> For which I am an ambassador in bonds: that therein I may speak boldly, as I ought to speak. </a:t>
            </a:r>
          </a:p>
          <a:p>
            <a:r>
              <a:rPr lang="en-US" sz="2800" b="1" dirty="0"/>
              <a:t>1 </a:t>
            </a:r>
            <a:r>
              <a:rPr lang="en-US" sz="2800" b="1" dirty="0" err="1"/>
              <a:t>Thes</a:t>
            </a:r>
            <a:r>
              <a:rPr lang="en-US" sz="2800" b="1" dirty="0"/>
              <a:t>. 5:25 </a:t>
            </a:r>
            <a:r>
              <a:rPr lang="en-US" sz="2800" dirty="0"/>
              <a:t>Brethren, pray for us. </a:t>
            </a:r>
          </a:p>
          <a:p>
            <a:endParaRPr lang="en-US" dirty="0"/>
          </a:p>
        </p:txBody>
      </p:sp>
    </p:spTree>
    <p:extLst>
      <p:ext uri="{BB962C8B-B14F-4D97-AF65-F5344CB8AC3E}">
        <p14:creationId xmlns:p14="http://schemas.microsoft.com/office/powerpoint/2010/main" val="3728499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30EA-EE65-4ABC-83D2-FAA907734314}"/>
              </a:ext>
            </a:extLst>
          </p:cNvPr>
          <p:cNvSpPr>
            <a:spLocks noGrp="1"/>
          </p:cNvSpPr>
          <p:nvPr>
            <p:ph type="title"/>
          </p:nvPr>
        </p:nvSpPr>
        <p:spPr>
          <a:xfrm>
            <a:off x="293298" y="186906"/>
            <a:ext cx="11605404" cy="1071141"/>
          </a:xfrm>
        </p:spPr>
        <p:txBody>
          <a:bodyPr>
            <a:normAutofit/>
          </a:bodyPr>
          <a:lstStyle/>
          <a:p>
            <a:r>
              <a:rPr lang="en-US" sz="4000" dirty="0"/>
              <a:t>Prayer &amp; compliance</a:t>
            </a:r>
          </a:p>
        </p:txBody>
      </p:sp>
      <p:sp>
        <p:nvSpPr>
          <p:cNvPr id="3" name="Content Placeholder 2">
            <a:extLst>
              <a:ext uri="{FF2B5EF4-FFF2-40B4-BE49-F238E27FC236}">
                <a16:creationId xmlns:a16="http://schemas.microsoft.com/office/drawing/2014/main" id="{759BD73A-2294-4B88-8CA5-7D1E8348DC3D}"/>
              </a:ext>
            </a:extLst>
          </p:cNvPr>
          <p:cNvSpPr>
            <a:spLocks noGrp="1"/>
          </p:cNvSpPr>
          <p:nvPr>
            <p:ph idx="1"/>
          </p:nvPr>
        </p:nvSpPr>
        <p:spPr>
          <a:xfrm>
            <a:off x="293298" y="1357223"/>
            <a:ext cx="11662913" cy="5313871"/>
          </a:xfrm>
        </p:spPr>
        <p:txBody>
          <a:bodyPr>
            <a:normAutofit/>
          </a:bodyPr>
          <a:lstStyle/>
          <a:p>
            <a:r>
              <a:rPr lang="en-US" sz="2800" b="1" dirty="0"/>
              <a:t>Pastors need Prayer.</a:t>
            </a:r>
            <a:endParaRPr lang="en-US" sz="2800" dirty="0"/>
          </a:p>
          <a:p>
            <a:pPr marL="0" indent="0">
              <a:buNone/>
            </a:pPr>
            <a:r>
              <a:rPr lang="en-US" sz="2800" b="1" dirty="0"/>
              <a:t>	Pray for the Ministry of the Word.</a:t>
            </a:r>
          </a:p>
          <a:p>
            <a:pPr marL="0" indent="0">
              <a:buNone/>
            </a:pPr>
            <a:r>
              <a:rPr lang="en-US" sz="2800" b="1" dirty="0"/>
              <a:t>	Mar 4:15 </a:t>
            </a:r>
            <a:r>
              <a:rPr lang="en-US" sz="2800" dirty="0"/>
              <a:t>And these are they by the way side, where the word is sown; 	but when they have heard, Satan cometh immediately, and taketh away 	the word that was sown in their hearts. </a:t>
            </a:r>
          </a:p>
          <a:p>
            <a:pPr marL="0" indent="0">
              <a:buNone/>
            </a:pPr>
            <a:r>
              <a:rPr lang="en-US" sz="2800" dirty="0"/>
              <a:t>	</a:t>
            </a:r>
            <a:r>
              <a:rPr lang="en-US" sz="2800" b="1" dirty="0"/>
              <a:t>Pray for the Glory of the Word.</a:t>
            </a:r>
          </a:p>
          <a:p>
            <a:pPr marL="0" indent="0">
              <a:buNone/>
            </a:pPr>
            <a:r>
              <a:rPr lang="en-US" sz="2800" b="1" dirty="0"/>
              <a:t>	2 Cor. 4:4 </a:t>
            </a:r>
            <a:r>
              <a:rPr lang="en-US" sz="2800" dirty="0"/>
              <a:t>In whom the god of this world hath blinded the minds 	of 	them which believe not, lest the light of the glorious gospel of Christ, 	who is the image of God, should shine unto them. </a:t>
            </a:r>
          </a:p>
          <a:p>
            <a:pPr marL="0" indent="0">
              <a:buNone/>
            </a:pPr>
            <a:endParaRPr lang="en-US" dirty="0"/>
          </a:p>
        </p:txBody>
      </p:sp>
    </p:spTree>
    <p:extLst>
      <p:ext uri="{BB962C8B-B14F-4D97-AF65-F5344CB8AC3E}">
        <p14:creationId xmlns:p14="http://schemas.microsoft.com/office/powerpoint/2010/main" val="427488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30EA-EE65-4ABC-83D2-FAA907734314}"/>
              </a:ext>
            </a:extLst>
          </p:cNvPr>
          <p:cNvSpPr>
            <a:spLocks noGrp="1"/>
          </p:cNvSpPr>
          <p:nvPr>
            <p:ph type="title"/>
          </p:nvPr>
        </p:nvSpPr>
        <p:spPr>
          <a:xfrm>
            <a:off x="293298" y="186906"/>
            <a:ext cx="11605404" cy="1071141"/>
          </a:xfrm>
        </p:spPr>
        <p:txBody>
          <a:bodyPr>
            <a:normAutofit/>
          </a:bodyPr>
          <a:lstStyle/>
          <a:p>
            <a:r>
              <a:rPr lang="en-US" sz="4000" dirty="0"/>
              <a:t>Prayer &amp; compliance</a:t>
            </a:r>
          </a:p>
        </p:txBody>
      </p:sp>
      <p:sp>
        <p:nvSpPr>
          <p:cNvPr id="3" name="Content Placeholder 2">
            <a:extLst>
              <a:ext uri="{FF2B5EF4-FFF2-40B4-BE49-F238E27FC236}">
                <a16:creationId xmlns:a16="http://schemas.microsoft.com/office/drawing/2014/main" id="{759BD73A-2294-4B88-8CA5-7D1E8348DC3D}"/>
              </a:ext>
            </a:extLst>
          </p:cNvPr>
          <p:cNvSpPr>
            <a:spLocks noGrp="1"/>
          </p:cNvSpPr>
          <p:nvPr>
            <p:ph idx="1"/>
          </p:nvPr>
        </p:nvSpPr>
        <p:spPr>
          <a:xfrm>
            <a:off x="293298" y="1357223"/>
            <a:ext cx="11662913" cy="5313871"/>
          </a:xfrm>
        </p:spPr>
        <p:txBody>
          <a:bodyPr>
            <a:normAutofit/>
          </a:bodyPr>
          <a:lstStyle/>
          <a:p>
            <a:r>
              <a:rPr lang="en-US" sz="2800" b="1" dirty="0"/>
              <a:t>Pastors need Prayer.</a:t>
            </a:r>
            <a:endParaRPr lang="en-US" sz="2800" dirty="0"/>
          </a:p>
          <a:p>
            <a:pPr marL="0" indent="0">
              <a:buNone/>
            </a:pPr>
            <a:r>
              <a:rPr lang="en-US" sz="2800" b="1" dirty="0"/>
              <a:t>	Pray for the Ministry of the Word.</a:t>
            </a:r>
          </a:p>
          <a:p>
            <a:pPr marL="0" indent="0">
              <a:buNone/>
            </a:pPr>
            <a:r>
              <a:rPr lang="en-US" sz="2800" b="1" dirty="0"/>
              <a:t>	Pray for the Glory of the Word.</a:t>
            </a:r>
          </a:p>
          <a:p>
            <a:pPr marL="0" indent="0">
              <a:buNone/>
            </a:pPr>
            <a:r>
              <a:rPr lang="en-US" sz="2800" b="1" dirty="0"/>
              <a:t>	1 Tim. 1:11 </a:t>
            </a:r>
            <a:r>
              <a:rPr lang="en-US" sz="2800" dirty="0"/>
              <a:t>According to the glorious gospel of the blessed God, 	which was committed to my trust. </a:t>
            </a:r>
          </a:p>
          <a:p>
            <a:pPr marL="0" indent="0">
              <a:buNone/>
            </a:pPr>
            <a:r>
              <a:rPr lang="en-US" dirty="0"/>
              <a:t>	</a:t>
            </a:r>
            <a:r>
              <a:rPr lang="en-US" sz="2800" b="1" dirty="0"/>
              <a:t>Acts 13:48 </a:t>
            </a:r>
            <a:r>
              <a:rPr lang="en-US" sz="2800" dirty="0"/>
              <a:t>And when the Gentiles heard this, they were glad, and 	glorified the word of the Lord: and as many as were ordained to eternal 	life believed. </a:t>
            </a:r>
            <a:endParaRPr lang="en-US" dirty="0"/>
          </a:p>
        </p:txBody>
      </p:sp>
    </p:spTree>
    <p:extLst>
      <p:ext uri="{BB962C8B-B14F-4D97-AF65-F5344CB8AC3E}">
        <p14:creationId xmlns:p14="http://schemas.microsoft.com/office/powerpoint/2010/main" val="237782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30EA-EE65-4ABC-83D2-FAA907734314}"/>
              </a:ext>
            </a:extLst>
          </p:cNvPr>
          <p:cNvSpPr>
            <a:spLocks noGrp="1"/>
          </p:cNvSpPr>
          <p:nvPr>
            <p:ph type="title"/>
          </p:nvPr>
        </p:nvSpPr>
        <p:spPr>
          <a:xfrm>
            <a:off x="293298" y="186906"/>
            <a:ext cx="11605404" cy="1071141"/>
          </a:xfrm>
        </p:spPr>
        <p:txBody>
          <a:bodyPr>
            <a:normAutofit/>
          </a:bodyPr>
          <a:lstStyle/>
          <a:p>
            <a:r>
              <a:rPr lang="en-US" sz="4000" dirty="0"/>
              <a:t>Prayer &amp; compliance</a:t>
            </a:r>
          </a:p>
        </p:txBody>
      </p:sp>
      <p:sp>
        <p:nvSpPr>
          <p:cNvPr id="3" name="Content Placeholder 2">
            <a:extLst>
              <a:ext uri="{FF2B5EF4-FFF2-40B4-BE49-F238E27FC236}">
                <a16:creationId xmlns:a16="http://schemas.microsoft.com/office/drawing/2014/main" id="{759BD73A-2294-4B88-8CA5-7D1E8348DC3D}"/>
              </a:ext>
            </a:extLst>
          </p:cNvPr>
          <p:cNvSpPr>
            <a:spLocks noGrp="1"/>
          </p:cNvSpPr>
          <p:nvPr>
            <p:ph idx="1"/>
          </p:nvPr>
        </p:nvSpPr>
        <p:spPr>
          <a:xfrm>
            <a:off x="293298" y="1357223"/>
            <a:ext cx="11662913" cy="5313871"/>
          </a:xfrm>
        </p:spPr>
        <p:txBody>
          <a:bodyPr>
            <a:normAutofit/>
          </a:bodyPr>
          <a:lstStyle/>
          <a:p>
            <a:r>
              <a:rPr lang="en-US" sz="2800" b="1" dirty="0"/>
              <a:t>Pastors need Prayer.</a:t>
            </a:r>
            <a:endParaRPr lang="en-US" sz="2800" dirty="0"/>
          </a:p>
          <a:p>
            <a:pPr marL="0" indent="0">
              <a:buNone/>
            </a:pPr>
            <a:r>
              <a:rPr lang="en-US" sz="2800" b="1" dirty="0"/>
              <a:t>	Pray for the Ministry of the Word.</a:t>
            </a:r>
          </a:p>
          <a:p>
            <a:pPr marL="0" indent="0">
              <a:buNone/>
            </a:pPr>
            <a:r>
              <a:rPr lang="en-US" sz="2800" b="1" dirty="0"/>
              <a:t>	Pray for the Glory of the Word.</a:t>
            </a:r>
          </a:p>
          <a:p>
            <a:pPr marL="0" indent="0">
              <a:buNone/>
            </a:pPr>
            <a:r>
              <a:rPr lang="en-US" sz="2800" b="1" dirty="0"/>
              <a:t>	Acts 13:46 </a:t>
            </a:r>
            <a:r>
              <a:rPr lang="en-US" sz="2800" dirty="0"/>
              <a:t>Then Paul and Barnabas waxed bold, and said, It was 	necessary that the word of God should first have been spoken to you: 	but seeing ye put it from you, and judge yourselves unworthy of 	everlasting life, lo, we turn to the Gentiles. </a:t>
            </a:r>
            <a:r>
              <a:rPr lang="en-US" sz="2800" b="1" dirty="0"/>
              <a:t>47 </a:t>
            </a:r>
            <a:r>
              <a:rPr lang="en-US" sz="2800" dirty="0"/>
              <a:t>For so hath the Lord 	commanded us, saying, I have set thee to be a light of the Gentiles, that 	thou shouldest be for salvation unto the ends of the earth. </a:t>
            </a:r>
            <a:endParaRPr lang="en-US" dirty="0"/>
          </a:p>
        </p:txBody>
      </p:sp>
    </p:spTree>
    <p:extLst>
      <p:ext uri="{BB962C8B-B14F-4D97-AF65-F5344CB8AC3E}">
        <p14:creationId xmlns:p14="http://schemas.microsoft.com/office/powerpoint/2010/main" val="3234248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30EA-EE65-4ABC-83D2-FAA907734314}"/>
              </a:ext>
            </a:extLst>
          </p:cNvPr>
          <p:cNvSpPr>
            <a:spLocks noGrp="1"/>
          </p:cNvSpPr>
          <p:nvPr>
            <p:ph type="title"/>
          </p:nvPr>
        </p:nvSpPr>
        <p:spPr>
          <a:xfrm>
            <a:off x="293298" y="186906"/>
            <a:ext cx="11605404" cy="1071141"/>
          </a:xfrm>
        </p:spPr>
        <p:txBody>
          <a:bodyPr>
            <a:normAutofit/>
          </a:bodyPr>
          <a:lstStyle/>
          <a:p>
            <a:r>
              <a:rPr lang="en-US" sz="4000" dirty="0"/>
              <a:t>Prayer &amp; compliance</a:t>
            </a:r>
          </a:p>
        </p:txBody>
      </p:sp>
      <p:sp>
        <p:nvSpPr>
          <p:cNvPr id="3" name="Content Placeholder 2">
            <a:extLst>
              <a:ext uri="{FF2B5EF4-FFF2-40B4-BE49-F238E27FC236}">
                <a16:creationId xmlns:a16="http://schemas.microsoft.com/office/drawing/2014/main" id="{759BD73A-2294-4B88-8CA5-7D1E8348DC3D}"/>
              </a:ext>
            </a:extLst>
          </p:cNvPr>
          <p:cNvSpPr>
            <a:spLocks noGrp="1"/>
          </p:cNvSpPr>
          <p:nvPr>
            <p:ph idx="1"/>
          </p:nvPr>
        </p:nvSpPr>
        <p:spPr>
          <a:xfrm>
            <a:off x="293298" y="1357223"/>
            <a:ext cx="11662913" cy="5313871"/>
          </a:xfrm>
        </p:spPr>
        <p:txBody>
          <a:bodyPr>
            <a:normAutofit/>
          </a:bodyPr>
          <a:lstStyle/>
          <a:p>
            <a:r>
              <a:rPr lang="en-US" sz="2800" b="1" dirty="0"/>
              <a:t>Pastors need Prayer.</a:t>
            </a:r>
            <a:endParaRPr lang="en-US" sz="2800" dirty="0"/>
          </a:p>
          <a:p>
            <a:pPr marL="0" indent="0">
              <a:buNone/>
            </a:pPr>
            <a:r>
              <a:rPr lang="en-US" sz="2800" b="1" dirty="0"/>
              <a:t>	Pray for the Ministry of the Word.</a:t>
            </a:r>
          </a:p>
          <a:p>
            <a:pPr marL="0" indent="0">
              <a:buNone/>
            </a:pPr>
            <a:r>
              <a:rPr lang="en-US" sz="2800" b="1" dirty="0"/>
              <a:t>	Pray for the Glory of the Word.</a:t>
            </a:r>
          </a:p>
          <a:p>
            <a:pPr marL="0" indent="0">
              <a:buNone/>
            </a:pPr>
            <a:r>
              <a:rPr lang="en-US" sz="2800" b="1" dirty="0"/>
              <a:t>	Pray for the Enemies of the Word.</a:t>
            </a:r>
          </a:p>
          <a:p>
            <a:pPr marL="0" indent="0">
              <a:buNone/>
            </a:pPr>
            <a:r>
              <a:rPr lang="en-US" sz="2800" b="1" dirty="0"/>
              <a:t>	Acts 17:5 </a:t>
            </a:r>
            <a:r>
              <a:rPr lang="en-US" sz="2800" dirty="0"/>
              <a:t>But the Jews which believed not, moved with envy, took unto 	them certain lewd fellows of the baser sort, and gathered a company, and 	set all the city on an uproar, and assaulted the house of Jason, and sought 	to bring them out to the people. </a:t>
            </a:r>
          </a:p>
          <a:p>
            <a:pPr marL="0" indent="0">
              <a:buNone/>
            </a:pPr>
            <a:r>
              <a:rPr lang="en-US" sz="2800" b="1" dirty="0"/>
              <a:t>	</a:t>
            </a:r>
          </a:p>
          <a:p>
            <a:pPr marL="0" indent="0">
              <a:buNone/>
            </a:pPr>
            <a:endParaRPr lang="en-US" dirty="0"/>
          </a:p>
        </p:txBody>
      </p:sp>
    </p:spTree>
    <p:extLst>
      <p:ext uri="{BB962C8B-B14F-4D97-AF65-F5344CB8AC3E}">
        <p14:creationId xmlns:p14="http://schemas.microsoft.com/office/powerpoint/2010/main" val="24066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30EA-EE65-4ABC-83D2-FAA907734314}"/>
              </a:ext>
            </a:extLst>
          </p:cNvPr>
          <p:cNvSpPr>
            <a:spLocks noGrp="1"/>
          </p:cNvSpPr>
          <p:nvPr>
            <p:ph type="title"/>
          </p:nvPr>
        </p:nvSpPr>
        <p:spPr>
          <a:xfrm>
            <a:off x="293298" y="186906"/>
            <a:ext cx="11605404" cy="1071141"/>
          </a:xfrm>
        </p:spPr>
        <p:txBody>
          <a:bodyPr>
            <a:normAutofit/>
          </a:bodyPr>
          <a:lstStyle/>
          <a:p>
            <a:r>
              <a:rPr lang="en-US" sz="4000" dirty="0"/>
              <a:t>Prayer &amp; compliance</a:t>
            </a:r>
          </a:p>
        </p:txBody>
      </p:sp>
      <p:sp>
        <p:nvSpPr>
          <p:cNvPr id="3" name="Content Placeholder 2">
            <a:extLst>
              <a:ext uri="{FF2B5EF4-FFF2-40B4-BE49-F238E27FC236}">
                <a16:creationId xmlns:a16="http://schemas.microsoft.com/office/drawing/2014/main" id="{759BD73A-2294-4B88-8CA5-7D1E8348DC3D}"/>
              </a:ext>
            </a:extLst>
          </p:cNvPr>
          <p:cNvSpPr>
            <a:spLocks noGrp="1"/>
          </p:cNvSpPr>
          <p:nvPr>
            <p:ph idx="1"/>
          </p:nvPr>
        </p:nvSpPr>
        <p:spPr>
          <a:xfrm>
            <a:off x="293298" y="1357223"/>
            <a:ext cx="11662913" cy="5313871"/>
          </a:xfrm>
        </p:spPr>
        <p:txBody>
          <a:bodyPr>
            <a:normAutofit/>
          </a:bodyPr>
          <a:lstStyle/>
          <a:p>
            <a:r>
              <a:rPr lang="en-US" sz="2800" b="1" dirty="0"/>
              <a:t>Pastors need Prayer.</a:t>
            </a:r>
          </a:p>
          <a:p>
            <a:r>
              <a:rPr lang="en-US" sz="2800" b="1" dirty="0"/>
              <a:t>Pastors need Compliance.</a:t>
            </a:r>
          </a:p>
          <a:p>
            <a:pPr marL="0" indent="0">
              <a:buNone/>
            </a:pPr>
            <a:r>
              <a:rPr lang="en-US" sz="2800" b="1" dirty="0"/>
              <a:t>	</a:t>
            </a:r>
            <a:r>
              <a:rPr lang="en-US" sz="2800" dirty="0"/>
              <a:t>Area 1 of Compliance:</a:t>
            </a:r>
            <a:r>
              <a:rPr lang="en-US" sz="2800" b="1" dirty="0"/>
              <a:t>	</a:t>
            </a:r>
            <a:r>
              <a:rPr lang="en-US" sz="2800" dirty="0"/>
              <a:t>Being Stablished.</a:t>
            </a:r>
          </a:p>
          <a:p>
            <a:pPr marL="0" indent="0">
              <a:buNone/>
            </a:pPr>
            <a:r>
              <a:rPr lang="en-US" sz="2800" b="1" dirty="0"/>
              <a:t>	1 </a:t>
            </a:r>
            <a:r>
              <a:rPr lang="en-US" sz="2800" b="1" dirty="0" err="1"/>
              <a:t>Thes</a:t>
            </a:r>
            <a:r>
              <a:rPr lang="en-US" sz="2800" b="1" dirty="0"/>
              <a:t>. 3:13 </a:t>
            </a:r>
            <a:r>
              <a:rPr lang="en-US" sz="2800" dirty="0"/>
              <a:t>To the end he may stablish your hearts unblameable in 	holiness before God, even our Father, at the coming of our Lord Jesus 	Christ with all his saints. </a:t>
            </a:r>
          </a:p>
          <a:p>
            <a:pPr marL="0" indent="0">
              <a:buNone/>
            </a:pPr>
            <a:r>
              <a:rPr lang="en-US" sz="2800" dirty="0"/>
              <a:t>	</a:t>
            </a:r>
            <a:r>
              <a:rPr lang="en-US" sz="2800" b="1" dirty="0"/>
              <a:t>2 </a:t>
            </a:r>
            <a:r>
              <a:rPr lang="en-US" sz="2800" b="1" dirty="0" err="1"/>
              <a:t>Thes</a:t>
            </a:r>
            <a:r>
              <a:rPr lang="en-US" sz="2800" b="1" dirty="0"/>
              <a:t>. 2:17 </a:t>
            </a:r>
            <a:r>
              <a:rPr lang="en-US" sz="2800" dirty="0"/>
              <a:t>Comfort your hearts, and stablish you in every good word 	and work. </a:t>
            </a:r>
            <a:endParaRPr lang="en-US" dirty="0"/>
          </a:p>
        </p:txBody>
      </p:sp>
    </p:spTree>
    <p:extLst>
      <p:ext uri="{BB962C8B-B14F-4D97-AF65-F5344CB8AC3E}">
        <p14:creationId xmlns:p14="http://schemas.microsoft.com/office/powerpoint/2010/main" val="409717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30EA-EE65-4ABC-83D2-FAA907734314}"/>
              </a:ext>
            </a:extLst>
          </p:cNvPr>
          <p:cNvSpPr>
            <a:spLocks noGrp="1"/>
          </p:cNvSpPr>
          <p:nvPr>
            <p:ph type="title"/>
          </p:nvPr>
        </p:nvSpPr>
        <p:spPr>
          <a:xfrm>
            <a:off x="293298" y="186906"/>
            <a:ext cx="11605404" cy="1071141"/>
          </a:xfrm>
        </p:spPr>
        <p:txBody>
          <a:bodyPr>
            <a:normAutofit/>
          </a:bodyPr>
          <a:lstStyle/>
          <a:p>
            <a:r>
              <a:rPr lang="en-US" sz="4000" dirty="0"/>
              <a:t>Prayer &amp; compliance</a:t>
            </a:r>
          </a:p>
        </p:txBody>
      </p:sp>
      <p:sp>
        <p:nvSpPr>
          <p:cNvPr id="3" name="Content Placeholder 2">
            <a:extLst>
              <a:ext uri="{FF2B5EF4-FFF2-40B4-BE49-F238E27FC236}">
                <a16:creationId xmlns:a16="http://schemas.microsoft.com/office/drawing/2014/main" id="{759BD73A-2294-4B88-8CA5-7D1E8348DC3D}"/>
              </a:ext>
            </a:extLst>
          </p:cNvPr>
          <p:cNvSpPr>
            <a:spLocks noGrp="1"/>
          </p:cNvSpPr>
          <p:nvPr>
            <p:ph idx="1"/>
          </p:nvPr>
        </p:nvSpPr>
        <p:spPr>
          <a:xfrm>
            <a:off x="293298" y="1357223"/>
            <a:ext cx="11662913" cy="5313871"/>
          </a:xfrm>
        </p:spPr>
        <p:txBody>
          <a:bodyPr>
            <a:normAutofit/>
          </a:bodyPr>
          <a:lstStyle/>
          <a:p>
            <a:r>
              <a:rPr lang="en-US" sz="2800" b="1" dirty="0"/>
              <a:t>Pastors need Prayer.</a:t>
            </a:r>
          </a:p>
          <a:p>
            <a:r>
              <a:rPr lang="en-US" sz="2800" b="1" dirty="0"/>
              <a:t>Pastors need Compliance.</a:t>
            </a:r>
          </a:p>
          <a:p>
            <a:pPr marL="0" indent="0">
              <a:buNone/>
            </a:pPr>
            <a:r>
              <a:rPr lang="en-US" sz="2800" b="1" dirty="0"/>
              <a:t>	</a:t>
            </a:r>
            <a:r>
              <a:rPr lang="en-US" sz="2800" dirty="0"/>
              <a:t>Area 1 of Compliance:</a:t>
            </a:r>
            <a:r>
              <a:rPr lang="en-US" sz="2800" b="1" dirty="0"/>
              <a:t>	</a:t>
            </a:r>
            <a:r>
              <a:rPr lang="en-US" sz="2800" dirty="0"/>
              <a:t>Being Stablished.</a:t>
            </a:r>
          </a:p>
          <a:p>
            <a:pPr marL="0" indent="0">
              <a:buNone/>
            </a:pPr>
            <a:r>
              <a:rPr lang="en-US" sz="2800" dirty="0"/>
              <a:t>	Area 2 of Compliance:	Abstinence.</a:t>
            </a:r>
          </a:p>
          <a:p>
            <a:pPr marL="0" indent="0">
              <a:buNone/>
            </a:pPr>
            <a:r>
              <a:rPr lang="en-US" sz="2800" b="1" dirty="0"/>
              <a:t>	1 </a:t>
            </a:r>
            <a:r>
              <a:rPr lang="en-US" sz="2800" b="1" dirty="0" err="1"/>
              <a:t>Thes</a:t>
            </a:r>
            <a:r>
              <a:rPr lang="en-US" sz="2800" b="1" dirty="0"/>
              <a:t>. 5:22 </a:t>
            </a:r>
            <a:r>
              <a:rPr lang="en-US" sz="2800" dirty="0"/>
              <a:t>Abstain from all appearance of evil. </a:t>
            </a:r>
            <a:endParaRPr lang="en-US" dirty="0"/>
          </a:p>
        </p:txBody>
      </p:sp>
    </p:spTree>
    <p:extLst>
      <p:ext uri="{BB962C8B-B14F-4D97-AF65-F5344CB8AC3E}">
        <p14:creationId xmlns:p14="http://schemas.microsoft.com/office/powerpoint/2010/main" val="67320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30EA-EE65-4ABC-83D2-FAA907734314}"/>
              </a:ext>
            </a:extLst>
          </p:cNvPr>
          <p:cNvSpPr>
            <a:spLocks noGrp="1"/>
          </p:cNvSpPr>
          <p:nvPr>
            <p:ph type="title"/>
          </p:nvPr>
        </p:nvSpPr>
        <p:spPr>
          <a:xfrm>
            <a:off x="293298" y="186906"/>
            <a:ext cx="11605404" cy="1071141"/>
          </a:xfrm>
        </p:spPr>
        <p:txBody>
          <a:bodyPr>
            <a:normAutofit/>
          </a:bodyPr>
          <a:lstStyle/>
          <a:p>
            <a:r>
              <a:rPr lang="en-US" sz="4000" dirty="0"/>
              <a:t>Prayer &amp; compliance</a:t>
            </a:r>
          </a:p>
        </p:txBody>
      </p:sp>
      <p:sp>
        <p:nvSpPr>
          <p:cNvPr id="3" name="Content Placeholder 2">
            <a:extLst>
              <a:ext uri="{FF2B5EF4-FFF2-40B4-BE49-F238E27FC236}">
                <a16:creationId xmlns:a16="http://schemas.microsoft.com/office/drawing/2014/main" id="{759BD73A-2294-4B88-8CA5-7D1E8348DC3D}"/>
              </a:ext>
            </a:extLst>
          </p:cNvPr>
          <p:cNvSpPr>
            <a:spLocks noGrp="1"/>
          </p:cNvSpPr>
          <p:nvPr>
            <p:ph idx="1"/>
          </p:nvPr>
        </p:nvSpPr>
        <p:spPr>
          <a:xfrm>
            <a:off x="293298" y="1357223"/>
            <a:ext cx="11662913" cy="5313871"/>
          </a:xfrm>
        </p:spPr>
        <p:txBody>
          <a:bodyPr>
            <a:normAutofit/>
          </a:bodyPr>
          <a:lstStyle/>
          <a:p>
            <a:r>
              <a:rPr lang="en-US" sz="2800" b="1" dirty="0"/>
              <a:t>Pastors need Prayer.</a:t>
            </a:r>
          </a:p>
          <a:p>
            <a:r>
              <a:rPr lang="en-US" sz="2800" b="1" dirty="0"/>
              <a:t>Pastors need Compliance.</a:t>
            </a:r>
          </a:p>
          <a:p>
            <a:pPr marL="0" indent="0">
              <a:buNone/>
            </a:pPr>
            <a:r>
              <a:rPr lang="en-US" sz="2800" b="1" dirty="0"/>
              <a:t>	</a:t>
            </a:r>
            <a:r>
              <a:rPr lang="en-US" sz="2800" dirty="0"/>
              <a:t>Area 1 of Compliance:</a:t>
            </a:r>
            <a:r>
              <a:rPr lang="en-US" sz="2800" b="1" dirty="0"/>
              <a:t>	</a:t>
            </a:r>
            <a:r>
              <a:rPr lang="en-US" sz="2800" dirty="0"/>
              <a:t>Being Stablished.</a:t>
            </a:r>
          </a:p>
          <a:p>
            <a:pPr marL="0" indent="0">
              <a:buNone/>
            </a:pPr>
            <a:r>
              <a:rPr lang="en-US" sz="2800" dirty="0"/>
              <a:t>	Area 2 of Compliance:	Abstinence.</a:t>
            </a:r>
          </a:p>
          <a:p>
            <a:pPr marL="0" indent="0">
              <a:buNone/>
            </a:pPr>
            <a:r>
              <a:rPr lang="en-US" sz="2800" dirty="0"/>
              <a:t>	Area 3 of Compliance:	Submission.</a:t>
            </a:r>
          </a:p>
          <a:p>
            <a:pPr marL="0" indent="0">
              <a:buNone/>
            </a:pPr>
            <a:r>
              <a:rPr lang="en-US" sz="2800" dirty="0"/>
              <a:t>	Area 4 of Compliance:	Love.</a:t>
            </a:r>
          </a:p>
          <a:p>
            <a:pPr marL="0" indent="0">
              <a:buNone/>
            </a:pPr>
            <a:r>
              <a:rPr lang="en-US" sz="2800" dirty="0"/>
              <a:t>	Area 5 of Compliance:	Anticipation.</a:t>
            </a:r>
          </a:p>
          <a:p>
            <a:pPr marL="0" indent="0">
              <a:buNone/>
            </a:pPr>
            <a:r>
              <a:rPr lang="en-US" sz="2800" dirty="0"/>
              <a:t>	</a:t>
            </a:r>
          </a:p>
          <a:p>
            <a:pPr marL="0" indent="0">
              <a:buNone/>
            </a:pPr>
            <a:endParaRPr lang="en-US" dirty="0"/>
          </a:p>
        </p:txBody>
      </p:sp>
    </p:spTree>
    <p:extLst>
      <p:ext uri="{BB962C8B-B14F-4D97-AF65-F5344CB8AC3E}">
        <p14:creationId xmlns:p14="http://schemas.microsoft.com/office/powerpoint/2010/main" val="319403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TM10001115[[fn=Parcel]]</Template>
  <TotalTime>79</TotalTime>
  <Words>250</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Gill Sans MT</vt:lpstr>
      <vt:lpstr>Parcel</vt:lpstr>
      <vt:lpstr>Prayer &amp; compliance</vt:lpstr>
      <vt:lpstr>Prayer &amp; compliance</vt:lpstr>
      <vt:lpstr>Prayer &amp; compliance</vt:lpstr>
      <vt:lpstr>Prayer &amp; compliance</vt:lpstr>
      <vt:lpstr>Prayer &amp; compliance</vt:lpstr>
      <vt:lpstr>Prayer &amp; compliance</vt:lpstr>
      <vt:lpstr>Prayer &amp; compliance</vt:lpstr>
      <vt:lpstr>Prayer &amp; compliance</vt:lpstr>
      <vt:lpstr>Prayer &amp; compliance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Prayer &amp; compliance</dc:title>
  <dc:creator>Kenny Morgan</dc:creator>
  <cp:lastModifiedBy>Kenny Morgan</cp:lastModifiedBy>
  <cp:revision>5</cp:revision>
  <dcterms:created xsi:type="dcterms:W3CDTF">2017-11-26T12:59:17Z</dcterms:created>
  <dcterms:modified xsi:type="dcterms:W3CDTF">2017-11-26T14:19:04Z</dcterms:modified>
</cp:coreProperties>
</file>