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8.xml" ContentType="application/vnd.openxmlformats-officedocument.themeOverride+xml"/>
  <Default Extension="png" ContentType="image/png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6"/>
  </p:handoutMasterIdLst>
  <p:sldIdLst>
    <p:sldId id="256" r:id="rId2"/>
    <p:sldId id="258" r:id="rId3"/>
    <p:sldId id="281" r:id="rId4"/>
    <p:sldId id="282" r:id="rId5"/>
    <p:sldId id="283" r:id="rId6"/>
    <p:sldId id="289" r:id="rId7"/>
    <p:sldId id="290" r:id="rId8"/>
    <p:sldId id="292" r:id="rId9"/>
    <p:sldId id="291" r:id="rId10"/>
    <p:sldId id="288" r:id="rId11"/>
    <p:sldId id="284" r:id="rId12"/>
    <p:sldId id="293" r:id="rId13"/>
    <p:sldId id="285" r:id="rId14"/>
    <p:sldId id="286" r:id="rId15"/>
    <p:sldId id="287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261" r:id="rId33"/>
    <p:sldId id="311" r:id="rId34"/>
    <p:sldId id="280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FFFF"/>
    <a:srgbClr val="FFFFCC"/>
    <a:srgbClr val="FFFF00"/>
    <a:srgbClr val="B2B2B2"/>
    <a:srgbClr val="F8F8F8"/>
    <a:srgbClr val="FF0000"/>
    <a:srgbClr val="66CCFF"/>
    <a:srgbClr val="FFFF99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19E475-68D1-4972-ACB0-E3D75EC5CB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03236-E748-4F17-86A2-6EB5EB1D1C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CEA18-B2B6-4E62-905F-C1CC39021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4F097-94E6-4C38-82E0-B6233C0DA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EFA245-3B18-4BEA-924B-3608BBE34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0000D-1A54-402F-BC96-E0757F9EF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D04BC-4DCC-4B77-B9EA-E6E777346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102A1-A85B-4447-8685-272B0CFA55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07157-12BE-4715-8EF1-43AD6D0854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202FF-C521-49EA-90E3-18B5B4286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9C059-CF19-421D-B4B4-C14CDC651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22CA6-AE17-40B4-A86E-852570A5B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93C6B-294D-4853-B3BD-BC1F7C62E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FA3CD3-C195-459A-BC94-536791835D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Proverbs for Life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Lesson #4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5334000"/>
            <a:ext cx="64008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  <a:latin typeface="Bookman Old Style" pitchFamily="18" charset="0"/>
              </a:rPr>
              <a:t>Proverbs for Men, Women and about kids</a:t>
            </a:r>
            <a:endParaRPr lang="en-US" dirty="0">
              <a:solidFill>
                <a:srgbClr val="FFFF99"/>
              </a:solidFill>
            </a:endParaRPr>
          </a:p>
        </p:txBody>
      </p:sp>
      <p:pic>
        <p:nvPicPr>
          <p:cNvPr id="4103" name="Picture 1031" descr="Image result for mom dad k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752600"/>
            <a:ext cx="5647014" cy="357420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6172200"/>
          </a:xfrm>
        </p:spPr>
        <p:txBody>
          <a:bodyPr/>
          <a:lstStyle/>
          <a:p>
            <a:pPr marL="514350" indent="-514350">
              <a:buAutoNum type="arabicPeriod" startAt="6"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Live </a:t>
            </a:r>
            <a:r>
              <a:rPr lang="en-US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life with true passion! </a:t>
            </a:r>
            <a:endParaRPr lang="en-US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14350" indent="-514350">
              <a:buNone/>
            </a:pPr>
            <a:r>
              <a:rPr lang="en-US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endParaRPr lang="en-US" sz="16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1">
              <a:buNone/>
            </a:pPr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Diligent includes </a:t>
            </a:r>
            <a:r>
              <a:rPr lang="en-US" sz="3200" b="1" u="sng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effort with results</a:t>
            </a:r>
            <a:r>
              <a:rPr lang="en-US" sz="32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. </a:t>
            </a:r>
            <a:endParaRPr lang="en-US" sz="3200" b="1" dirty="0" smtClean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lvl="1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Not </a:t>
            </a:r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just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busyness! </a:t>
            </a:r>
            <a:endParaRPr lang="en-US" sz="32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endParaRPr lang="en-US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</a:t>
            </a:r>
            <a:endParaRPr lang="en-US" dirty="0"/>
          </a:p>
        </p:txBody>
      </p:sp>
      <p:pic>
        <p:nvPicPr>
          <p:cNvPr id="26628" name="Picture 4" descr="Image result for bill gates with presid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0"/>
            <a:ext cx="5438263" cy="362743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bible minist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772400" cy="5105400"/>
          </a:xfrm>
          <a:solidFill>
            <a:srgbClr val="00B0F0">
              <a:alpha val="63137"/>
            </a:srgbClr>
          </a:solidFill>
        </p:spPr>
        <p:txBody>
          <a:bodyPr/>
          <a:lstStyle/>
          <a:p>
            <a:pPr>
              <a:buNone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7.	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 Be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Diligent in Ministry: </a:t>
            </a:r>
          </a:p>
          <a:p>
            <a:pPr>
              <a:buNone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	Pro 11:30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The fruit of the righteous is a tree of life; and he that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winneth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souls is wise.</a:t>
            </a:r>
          </a:p>
          <a:p>
            <a:pPr>
              <a:buNone/>
            </a:pPr>
            <a:endParaRPr lang="en-US" sz="3600" dirty="0" smtClean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	Pro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14:25  A true witness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delivereth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souls:</a:t>
            </a:r>
          </a:p>
          <a:p>
            <a:pPr>
              <a:buNone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pPr algn="l"/>
            <a:r>
              <a:rPr lang="en-US" sz="6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6" name="Picture 8" descr="Detention Center bo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43400"/>
            <a:ext cx="3429000" cy="2286000"/>
          </a:xfrm>
          <a:prstGeom prst="rect">
            <a:avLst/>
          </a:prstGeom>
          <a:noFill/>
        </p:spPr>
      </p:pic>
      <p:pic>
        <p:nvPicPr>
          <p:cNvPr id="7" name="Picture 4" descr="Detention c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486150"/>
            <a:ext cx="4089400" cy="3067050"/>
          </a:xfrm>
          <a:prstGeom prst="rect">
            <a:avLst/>
          </a:prstGeom>
          <a:noFill/>
        </p:spPr>
      </p:pic>
      <p:pic>
        <p:nvPicPr>
          <p:cNvPr id="5" name="Picture 2" descr="Goal -fence2 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6705600" cy="385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62800" y="9144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Detention Center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E.	How the man of God deals with others: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</a:rPr>
              <a:t>1.  Does not </a:t>
            </a:r>
            <a:r>
              <a:rPr lang="en-US" sz="3600" b="1" u="sng" dirty="0" smtClean="0">
                <a:solidFill>
                  <a:srgbClr val="FFFF00"/>
                </a:solidFill>
              </a:rPr>
              <a:t>Strive</a:t>
            </a:r>
            <a:r>
              <a:rPr lang="en-US" sz="3600" b="1" dirty="0" smtClean="0">
                <a:solidFill>
                  <a:schemeClr val="bg1"/>
                </a:solidFill>
              </a:rPr>
              <a:t>: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	Pro_3:30  Strive not with a man without 	cause, if he have done thee no harm.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2.	  Is </a:t>
            </a:r>
            <a:r>
              <a:rPr lang="en-US" sz="4000" b="1" u="sng" dirty="0" smtClean="0">
                <a:solidFill>
                  <a:srgbClr val="FFFF00"/>
                </a:solidFill>
              </a:rPr>
              <a:t>Merciful</a:t>
            </a:r>
            <a:r>
              <a:rPr lang="en-US" sz="4000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Pro 11:17  The merciful man doeth good to his own soul: but </a:t>
            </a:r>
            <a:r>
              <a:rPr lang="en-US" i="1" dirty="0" smtClean="0">
                <a:solidFill>
                  <a:schemeClr val="bg1"/>
                </a:solidFill>
              </a:rPr>
              <a:t>he that is</a:t>
            </a:r>
            <a:r>
              <a:rPr lang="en-US" dirty="0" smtClean="0">
                <a:solidFill>
                  <a:schemeClr val="bg1"/>
                </a:solidFill>
              </a:rPr>
              <a:t> cruel </a:t>
            </a:r>
            <a:r>
              <a:rPr lang="en-US" dirty="0" err="1" smtClean="0">
                <a:solidFill>
                  <a:schemeClr val="bg1"/>
                </a:solidFill>
              </a:rPr>
              <a:t>troubleth</a:t>
            </a:r>
            <a:r>
              <a:rPr lang="en-US" dirty="0" smtClean="0">
                <a:solidFill>
                  <a:schemeClr val="bg1"/>
                </a:solidFill>
              </a:rPr>
              <a:t> his own flesh. 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sz="4000" b="1" dirty="0" smtClean="0">
                <a:solidFill>
                  <a:schemeClr val="bg1"/>
                </a:solidFill>
              </a:rPr>
              <a:t>Is </a:t>
            </a:r>
            <a:r>
              <a:rPr lang="en-US" sz="4000" b="1" u="sng" dirty="0" smtClean="0">
                <a:solidFill>
                  <a:srgbClr val="FFFF00"/>
                </a:solidFill>
              </a:rPr>
              <a:t>Honest</a:t>
            </a:r>
            <a:r>
              <a:rPr lang="en-US" sz="4000" b="1" dirty="0" smtClean="0">
                <a:solidFill>
                  <a:srgbClr val="FFFF00"/>
                </a:solidFill>
              </a:rPr>
              <a:t>:</a:t>
            </a:r>
          </a:p>
          <a:p>
            <a:pPr marL="514350" indent="-514350">
              <a:buAutoNum type="arabicPeriod" startAt="3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Pro 12:22  Lying lips </a:t>
            </a:r>
            <a:r>
              <a:rPr lang="en-US" i="1" dirty="0" smtClean="0">
                <a:solidFill>
                  <a:schemeClr val="bg1"/>
                </a:solidFill>
              </a:rPr>
              <a:t>are</a:t>
            </a:r>
            <a:r>
              <a:rPr lang="en-US" dirty="0" smtClean="0">
                <a:solidFill>
                  <a:schemeClr val="bg1"/>
                </a:solidFill>
              </a:rPr>
              <a:t> abomination to the LORD: but they that deal truly </a:t>
            </a:r>
            <a:r>
              <a:rPr lang="en-US" i="1" dirty="0" smtClean="0">
                <a:solidFill>
                  <a:schemeClr val="bg1"/>
                </a:solidFill>
              </a:rPr>
              <a:t>are</a:t>
            </a:r>
            <a:r>
              <a:rPr lang="en-US" dirty="0" smtClean="0">
                <a:solidFill>
                  <a:schemeClr val="bg1"/>
                </a:solidFill>
              </a:rPr>
              <a:t> his delight.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II.	Proverbs for Women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648200"/>
          </a:xfrm>
        </p:spPr>
        <p:txBody>
          <a:bodyPr/>
          <a:lstStyle/>
          <a:p>
            <a:pPr marL="514350" indent="-514350">
              <a:buAutoNum type="alphaUcPeriod" startAt="2"/>
            </a:pPr>
            <a:r>
              <a:rPr lang="en-US" dirty="0" smtClean="0">
                <a:solidFill>
                  <a:schemeClr val="bg1"/>
                </a:solidFill>
              </a:rPr>
              <a:t>The Woman of God is: </a:t>
            </a:r>
          </a:p>
          <a:p>
            <a:pPr marL="514350" indent="-514350">
              <a:buAutoNum type="alphaUcPeriod" startAt="2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1.  </a:t>
            </a:r>
            <a:r>
              <a:rPr lang="en-US" b="1" u="sng" dirty="0" smtClean="0">
                <a:solidFill>
                  <a:srgbClr val="FFFF00"/>
                </a:solidFill>
              </a:rPr>
              <a:t>Faithful</a:t>
            </a:r>
            <a:r>
              <a:rPr lang="en-US" dirty="0" smtClean="0">
                <a:solidFill>
                  <a:schemeClr val="bg1"/>
                </a:solidFill>
              </a:rPr>
              <a:t> (10-11)  A Virtuous Woman is 	faithful Her husband (and God). </a:t>
            </a:r>
          </a:p>
          <a:p>
            <a:endParaRPr lang="en-US" dirty="0"/>
          </a:p>
        </p:txBody>
      </p:sp>
      <p:pic>
        <p:nvPicPr>
          <p:cNvPr id="14338" name="Picture 2" descr="Image result for happy group of wo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505200"/>
            <a:ext cx="4191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81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4. </a:t>
            </a:r>
            <a:r>
              <a:rPr lang="en-US" b="1" u="sng" dirty="0" smtClean="0">
                <a:solidFill>
                  <a:srgbClr val="FFFF00"/>
                </a:solidFill>
              </a:rPr>
              <a:t>Fit</a:t>
            </a:r>
            <a:r>
              <a:rPr lang="en-US" dirty="0" smtClean="0">
                <a:solidFill>
                  <a:schemeClr val="bg1"/>
                </a:solidFill>
              </a:rPr>
              <a:t> (17) A Virtuous Woman keeps her body in shape to serve with strength.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5. Charitable (20) A Virtuous Woman considers the needs of others.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6. </a:t>
            </a:r>
            <a:r>
              <a:rPr lang="en-US" b="1" u="sng" dirty="0" smtClean="0">
                <a:solidFill>
                  <a:srgbClr val="FFFF00"/>
                </a:solidFill>
              </a:rPr>
              <a:t>Confident</a:t>
            </a:r>
            <a:r>
              <a:rPr lang="en-US" dirty="0" smtClean="0">
                <a:solidFill>
                  <a:schemeClr val="bg1"/>
                </a:solidFill>
              </a:rPr>
              <a:t> (21) A Virtuous Woman is not afraid.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11.	</a:t>
            </a:r>
            <a:r>
              <a:rPr lang="en-US" b="1" u="sng" dirty="0" smtClean="0">
                <a:solidFill>
                  <a:srgbClr val="FFFF00"/>
                </a:solidFill>
              </a:rPr>
              <a:t>Kind</a:t>
            </a:r>
            <a:r>
              <a:rPr lang="en-US" dirty="0" smtClean="0">
                <a:solidFill>
                  <a:schemeClr val="bg1"/>
                </a:solidFill>
              </a:rPr>
              <a:t> (26) A Virtuous Woman speaks kindly.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12. Respected (28) A Virtuous Woman earns the respect of her family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4724400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III.	</a:t>
            </a:r>
            <a:r>
              <a:rPr lang="en-US" sz="4000" b="1" dirty="0" smtClean="0">
                <a:solidFill>
                  <a:schemeClr val="bg1"/>
                </a:solidFill>
              </a:rPr>
              <a:t>Additional </a:t>
            </a:r>
            <a:r>
              <a:rPr lang="en-US" sz="4000" b="1" dirty="0" smtClean="0">
                <a:solidFill>
                  <a:schemeClr val="bg1"/>
                </a:solidFill>
              </a:rPr>
              <a:t>Proverbs about Women:</a:t>
            </a:r>
          </a:p>
          <a:p>
            <a:pPr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A.	The Godly Woman is: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1.	Gracious: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	Pro 11:16  A gracious woman </a:t>
            </a:r>
            <a:r>
              <a:rPr lang="en-US" dirty="0" err="1" smtClean="0">
                <a:solidFill>
                  <a:schemeClr val="bg1"/>
                </a:solidFill>
              </a:rPr>
              <a:t>retaineth</a:t>
            </a:r>
            <a:r>
              <a:rPr lang="en-US" dirty="0" smtClean="0">
                <a:solidFill>
                  <a:schemeClr val="bg1"/>
                </a:solidFill>
              </a:rPr>
              <a:t> 	</a:t>
            </a:r>
            <a:r>
              <a:rPr lang="en-US" dirty="0" err="1" smtClean="0">
                <a:solidFill>
                  <a:schemeClr val="bg1"/>
                </a:solidFill>
              </a:rPr>
              <a:t>honour</a:t>
            </a:r>
            <a:r>
              <a:rPr lang="en-US" dirty="0" smtClean="0">
                <a:solidFill>
                  <a:schemeClr val="bg1"/>
                </a:solidFill>
              </a:rPr>
              <a:t>: and strong men retain riches. 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16:3 Commit thy works unto the LORD, and thy thoughts shall be established. </a:t>
            </a:r>
            <a:endParaRPr lang="en-US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 16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9  A man’s heart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deviseth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his way: but the LORD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directeth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his steps. 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24:16 For a just man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falleth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seven times, and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riseth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up again: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B. The Ungodly Woman is: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>
                <a:solidFill>
                  <a:srgbClr val="FFFF00"/>
                </a:solidFill>
              </a:rPr>
              <a:t>1.	</a:t>
            </a:r>
            <a:r>
              <a:rPr lang="en-US" sz="4000" b="1" u="sng" dirty="0" smtClean="0">
                <a:solidFill>
                  <a:srgbClr val="FFFF00"/>
                </a:solidFill>
              </a:rPr>
              <a:t>Loud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	Pro 7:10  And, behold, there met him a woman </a:t>
            </a:r>
            <a:r>
              <a:rPr lang="en-US" b="1" i="1" dirty="0" smtClean="0">
                <a:solidFill>
                  <a:schemeClr val="bg1"/>
                </a:solidFill>
              </a:rPr>
              <a:t>with</a:t>
            </a:r>
            <a:r>
              <a:rPr lang="en-US" b="1" dirty="0" smtClean="0">
                <a:solidFill>
                  <a:schemeClr val="bg1"/>
                </a:solidFill>
              </a:rPr>
              <a:t> the attire of an harlot, and </a:t>
            </a:r>
            <a:r>
              <a:rPr lang="en-US" b="1" dirty="0" err="1" smtClean="0">
                <a:solidFill>
                  <a:schemeClr val="bg1"/>
                </a:solidFill>
              </a:rPr>
              <a:t>subtil</a:t>
            </a:r>
            <a:r>
              <a:rPr lang="en-US" b="1" dirty="0" smtClean="0">
                <a:solidFill>
                  <a:schemeClr val="bg1"/>
                </a:solidFill>
              </a:rPr>
              <a:t> of heart. Pro 7:11  (She </a:t>
            </a:r>
            <a:r>
              <a:rPr lang="en-US" b="1" i="1" dirty="0" smtClean="0">
                <a:solidFill>
                  <a:schemeClr val="bg1"/>
                </a:solidFill>
              </a:rPr>
              <a:t>is</a:t>
            </a:r>
            <a:r>
              <a:rPr lang="en-US" b="1" dirty="0" smtClean="0">
                <a:solidFill>
                  <a:schemeClr val="bg1"/>
                </a:solidFill>
              </a:rPr>
              <a:t> loud and stubborn; her feet abide not in her house:)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2.	</a:t>
            </a:r>
            <a:r>
              <a:rPr lang="en-US" sz="3600" b="1" u="sng" dirty="0" smtClean="0">
                <a:solidFill>
                  <a:srgbClr val="FFFF00"/>
                </a:solidFill>
              </a:rPr>
              <a:t>C</a:t>
            </a:r>
            <a:r>
              <a:rPr lang="en-US" sz="4000" b="1" u="sng" dirty="0" smtClean="0">
                <a:solidFill>
                  <a:srgbClr val="FFFF00"/>
                </a:solidFill>
              </a:rPr>
              <a:t>lamorous</a:t>
            </a:r>
            <a:r>
              <a:rPr lang="en-US" sz="4000" b="1" dirty="0" smtClean="0">
                <a:solidFill>
                  <a:srgbClr val="FFFF00"/>
                </a:solidFill>
              </a:rPr>
              <a:t>:</a:t>
            </a:r>
            <a:r>
              <a:rPr lang="en-US" b="1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Pro 9:13  A foolish woman </a:t>
            </a:r>
            <a:r>
              <a:rPr lang="en-US" i="1" dirty="0" smtClean="0">
                <a:solidFill>
                  <a:schemeClr val="bg1"/>
                </a:solidFill>
              </a:rPr>
              <a:t>is</a:t>
            </a:r>
            <a:r>
              <a:rPr lang="en-US" dirty="0" smtClean="0">
                <a:solidFill>
                  <a:schemeClr val="bg1"/>
                </a:solidFill>
              </a:rPr>
              <a:t> clamorous: </a:t>
            </a:r>
            <a:r>
              <a:rPr lang="en-US" i="1" dirty="0" smtClean="0">
                <a:solidFill>
                  <a:schemeClr val="bg1"/>
                </a:solidFill>
              </a:rPr>
              <a:t>she is</a:t>
            </a:r>
            <a:r>
              <a:rPr lang="en-US" dirty="0" smtClean="0">
                <a:solidFill>
                  <a:schemeClr val="bg1"/>
                </a:solidFill>
              </a:rPr>
              <a:t> simple, and </a:t>
            </a:r>
            <a:r>
              <a:rPr lang="en-US" dirty="0" err="1" smtClean="0">
                <a:solidFill>
                  <a:schemeClr val="bg1"/>
                </a:solidFill>
              </a:rPr>
              <a:t>knoweth</a:t>
            </a:r>
            <a:r>
              <a:rPr lang="en-US" dirty="0" smtClean="0">
                <a:solidFill>
                  <a:schemeClr val="bg1"/>
                </a:solidFill>
              </a:rPr>
              <a:t> nothing. </a:t>
            </a:r>
          </a:p>
          <a:p>
            <a:endParaRPr lang="en-US" dirty="0"/>
          </a:p>
        </p:txBody>
      </p:sp>
      <p:pic>
        <p:nvPicPr>
          <p:cNvPr id="9218" name="Picture 2" descr="Image result for angry wo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90800"/>
            <a:ext cx="6705600" cy="377391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0"/>
            <a:ext cx="7772400" cy="6858000"/>
          </a:xfrm>
        </p:spPr>
        <p:txBody>
          <a:bodyPr/>
          <a:lstStyle/>
          <a:p>
            <a:pPr marL="742950" indent="-742950">
              <a:buAutoNum type="arabicPeriod" startAt="3"/>
            </a:pPr>
            <a:r>
              <a:rPr lang="en-US" sz="3600" b="1" dirty="0" smtClean="0">
                <a:solidFill>
                  <a:schemeClr val="bg1"/>
                </a:solidFill>
              </a:rPr>
              <a:t>Contentious </a:t>
            </a:r>
            <a:r>
              <a:rPr lang="en-US" sz="3600" b="1" dirty="0" smtClean="0">
                <a:solidFill>
                  <a:schemeClr val="bg1"/>
                </a:solidFill>
              </a:rPr>
              <a:t>and Angry</a:t>
            </a:r>
            <a:r>
              <a:rPr lang="en-US" sz="3600" b="1" dirty="0" smtClean="0">
                <a:solidFill>
                  <a:schemeClr val="bg1"/>
                </a:solidFill>
              </a:rPr>
              <a:t>:</a:t>
            </a:r>
          </a:p>
          <a:p>
            <a:pPr marL="742950" indent="-742950">
              <a:buAutoNum type="arabicPeriod" startAt="3"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Pro 21:19  </a:t>
            </a:r>
            <a:r>
              <a:rPr lang="en-US" i="1" dirty="0" smtClean="0">
                <a:solidFill>
                  <a:schemeClr val="bg1"/>
                </a:solidFill>
              </a:rPr>
              <a:t>It is</a:t>
            </a:r>
            <a:r>
              <a:rPr lang="en-US" dirty="0" smtClean="0">
                <a:solidFill>
                  <a:schemeClr val="bg1"/>
                </a:solidFill>
              </a:rPr>
              <a:t> better to dwell in the wilderness, than with a contentious and an angry woman. 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Pro 25:24  </a:t>
            </a:r>
            <a:r>
              <a:rPr lang="en-US" i="1" dirty="0" smtClean="0">
                <a:solidFill>
                  <a:schemeClr val="bg1"/>
                </a:solidFill>
              </a:rPr>
              <a:t>It is</a:t>
            </a:r>
            <a:r>
              <a:rPr lang="en-US" dirty="0" smtClean="0">
                <a:solidFill>
                  <a:schemeClr val="bg1"/>
                </a:solidFill>
              </a:rPr>
              <a:t> better to dwell in the corner of the housetop, than with a brawling woman and in a wide house.</a:t>
            </a:r>
          </a:p>
          <a:p>
            <a:pPr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Pro 27:15  A continual dropping in a very rainy day and a contentious woman are alike. 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4.	</a:t>
            </a:r>
            <a:r>
              <a:rPr lang="en-US" sz="3600" b="1" dirty="0" smtClean="0">
                <a:solidFill>
                  <a:schemeClr val="bg1"/>
                </a:solidFill>
              </a:rPr>
              <a:t>Odious</a:t>
            </a:r>
            <a:r>
              <a:rPr lang="en-US" sz="3600" dirty="0" smtClean="0">
                <a:solidFill>
                  <a:schemeClr val="bg1"/>
                </a:solidFill>
              </a:rPr>
              <a:t>: 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(Hateful)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Pro </a:t>
            </a:r>
            <a:r>
              <a:rPr lang="en-US" dirty="0" smtClean="0">
                <a:solidFill>
                  <a:schemeClr val="bg1"/>
                </a:solidFill>
              </a:rPr>
              <a:t>30:21  For three </a:t>
            </a:r>
            <a:r>
              <a:rPr lang="en-US" i="1" dirty="0" smtClean="0">
                <a:solidFill>
                  <a:schemeClr val="bg1"/>
                </a:solidFill>
              </a:rPr>
              <a:t>things</a:t>
            </a:r>
            <a:r>
              <a:rPr lang="en-US" dirty="0" smtClean="0">
                <a:solidFill>
                  <a:schemeClr val="bg1"/>
                </a:solidFill>
              </a:rPr>
              <a:t> the earth is disquieted, and for four </a:t>
            </a:r>
            <a:r>
              <a:rPr lang="en-US" i="1" dirty="0" smtClean="0">
                <a:solidFill>
                  <a:schemeClr val="bg1"/>
                </a:solidFill>
              </a:rPr>
              <a:t>which</a:t>
            </a:r>
            <a:r>
              <a:rPr lang="en-US" dirty="0" smtClean="0">
                <a:solidFill>
                  <a:schemeClr val="bg1"/>
                </a:solidFill>
              </a:rPr>
              <a:t> it cannot bear…..23  For an odious </a:t>
            </a:r>
            <a:r>
              <a:rPr lang="en-US" i="1" dirty="0" smtClean="0">
                <a:solidFill>
                  <a:schemeClr val="bg1"/>
                </a:solidFill>
              </a:rPr>
              <a:t>woman</a:t>
            </a:r>
            <a:r>
              <a:rPr lang="en-US" dirty="0" smtClean="0">
                <a:solidFill>
                  <a:schemeClr val="bg1"/>
                </a:solidFill>
              </a:rPr>
              <a:t> when she is married;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8153400" cy="61722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IV.	Proverbs about </a:t>
            </a:r>
            <a:r>
              <a:rPr lang="en-US" sz="3600" b="1" u="sng" dirty="0" smtClean="0">
                <a:solidFill>
                  <a:srgbClr val="FFFF00"/>
                </a:solidFill>
              </a:rPr>
              <a:t>Raising Children</a:t>
            </a:r>
            <a:r>
              <a:rPr lang="en-US" sz="3600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Pro_22:6  Train up a child in the way he should go: and when he is old, he will not depart from it.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Image result for happy k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971800"/>
            <a:ext cx="6629400" cy="358065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153400" cy="5562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B.	</a:t>
            </a:r>
            <a:r>
              <a:rPr lang="en-US" b="1" u="sng" dirty="0" smtClean="0">
                <a:solidFill>
                  <a:srgbClr val="FFFF00"/>
                </a:solidFill>
              </a:rPr>
              <a:t>Consistent Clear Discipline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is the key:</a:t>
            </a:r>
          </a:p>
          <a:p>
            <a:pPr>
              <a:buNone/>
            </a:pPr>
            <a:endParaRPr lang="en-US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chemeClr val="bg1"/>
                </a:solidFill>
              </a:rPr>
              <a:t>Pro_13:24</a:t>
            </a:r>
            <a:r>
              <a:rPr lang="en-US" dirty="0" smtClean="0">
                <a:solidFill>
                  <a:schemeClr val="bg1"/>
                </a:solidFill>
              </a:rPr>
              <a:t>  He that </a:t>
            </a:r>
            <a:r>
              <a:rPr lang="en-US" dirty="0" err="1" smtClean="0">
                <a:solidFill>
                  <a:schemeClr val="bg1"/>
                </a:solidFill>
              </a:rPr>
              <a:t>spareth</a:t>
            </a:r>
            <a:r>
              <a:rPr lang="en-US" dirty="0" smtClean="0">
                <a:solidFill>
                  <a:schemeClr val="bg1"/>
                </a:solidFill>
              </a:rPr>
              <a:t> his rod </a:t>
            </a:r>
            <a:r>
              <a:rPr lang="en-US" dirty="0" err="1" smtClean="0">
                <a:solidFill>
                  <a:schemeClr val="bg1"/>
                </a:solidFill>
              </a:rPr>
              <a:t>hateth</a:t>
            </a:r>
            <a:r>
              <a:rPr lang="en-US" dirty="0" smtClean="0">
                <a:solidFill>
                  <a:schemeClr val="bg1"/>
                </a:solidFill>
              </a:rPr>
              <a:t> his son: but he that </a:t>
            </a:r>
            <a:r>
              <a:rPr lang="en-US" dirty="0" err="1" smtClean="0">
                <a:solidFill>
                  <a:schemeClr val="bg1"/>
                </a:solidFill>
              </a:rPr>
              <a:t>loveth</a:t>
            </a:r>
            <a:r>
              <a:rPr lang="en-US" dirty="0" smtClean="0">
                <a:solidFill>
                  <a:schemeClr val="bg1"/>
                </a:solidFill>
              </a:rPr>
              <a:t> him </a:t>
            </a:r>
            <a:r>
              <a:rPr lang="en-US" dirty="0" err="1" smtClean="0">
                <a:solidFill>
                  <a:schemeClr val="bg1"/>
                </a:solidFill>
              </a:rPr>
              <a:t>chasteneth</a:t>
            </a:r>
            <a:r>
              <a:rPr lang="en-US" dirty="0" smtClean="0">
                <a:solidFill>
                  <a:schemeClr val="bg1"/>
                </a:solidFill>
              </a:rPr>
              <a:t> him betimes. </a:t>
            </a:r>
          </a:p>
          <a:p>
            <a:pPr>
              <a:buNone/>
            </a:pPr>
            <a:endParaRPr lang="en-US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chemeClr val="bg1"/>
                </a:solidFill>
              </a:rPr>
              <a:t>Pro_22:15</a:t>
            </a:r>
            <a:r>
              <a:rPr lang="en-US" dirty="0" smtClean="0">
                <a:solidFill>
                  <a:schemeClr val="bg1"/>
                </a:solidFill>
              </a:rPr>
              <a:t>  Foolishness </a:t>
            </a:r>
            <a:r>
              <a:rPr lang="en-US" i="1" dirty="0" smtClean="0">
                <a:solidFill>
                  <a:schemeClr val="bg1"/>
                </a:solidFill>
              </a:rPr>
              <a:t>is</a:t>
            </a:r>
            <a:r>
              <a:rPr lang="en-US" dirty="0" smtClean="0">
                <a:solidFill>
                  <a:schemeClr val="bg1"/>
                </a:solidFill>
              </a:rPr>
              <a:t> bound in the heart of a child; </a:t>
            </a:r>
            <a:r>
              <a:rPr lang="en-US" i="1" dirty="0" smtClean="0">
                <a:solidFill>
                  <a:schemeClr val="bg1"/>
                </a:solidFill>
              </a:rPr>
              <a:t>but</a:t>
            </a:r>
            <a:r>
              <a:rPr lang="en-US" dirty="0" smtClean="0">
                <a:solidFill>
                  <a:schemeClr val="bg1"/>
                </a:solidFill>
              </a:rPr>
              <a:t> the rod of correction shall drive it far from him. 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Pro_23:13  Withhold not correction from the child: for </a:t>
            </a:r>
            <a:r>
              <a:rPr lang="en-US" i="1" dirty="0" smtClean="0">
                <a:solidFill>
                  <a:schemeClr val="bg1"/>
                </a:solidFill>
              </a:rPr>
              <a:t>if</a:t>
            </a:r>
            <a:r>
              <a:rPr lang="en-US" dirty="0" smtClean="0">
                <a:solidFill>
                  <a:schemeClr val="bg1"/>
                </a:solidFill>
              </a:rPr>
              <a:t> thou </a:t>
            </a:r>
            <a:r>
              <a:rPr lang="en-US" dirty="0" err="1" smtClean="0">
                <a:solidFill>
                  <a:schemeClr val="bg1"/>
                </a:solidFill>
              </a:rPr>
              <a:t>beatest</a:t>
            </a:r>
            <a:r>
              <a:rPr lang="en-US" dirty="0" smtClean="0">
                <a:solidFill>
                  <a:schemeClr val="bg1"/>
                </a:solidFill>
              </a:rPr>
              <a:t> him with the rod, he shall not die.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Pro_29:15  The rod and reproof give wisdom: but a child left </a:t>
            </a:r>
            <a:r>
              <a:rPr lang="en-US" i="1" dirty="0" smtClean="0">
                <a:solidFill>
                  <a:schemeClr val="bg1"/>
                </a:solidFill>
              </a:rPr>
              <a:t>to himself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bringeth</a:t>
            </a:r>
            <a:r>
              <a:rPr lang="en-US" dirty="0" smtClean="0">
                <a:solidFill>
                  <a:schemeClr val="bg1"/>
                </a:solidFill>
              </a:rPr>
              <a:t> his mother to shame.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1905000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1.	</a:t>
            </a:r>
            <a:r>
              <a:rPr lang="en-US" sz="3600" b="1" dirty="0" smtClean="0">
                <a:solidFill>
                  <a:schemeClr val="bg1"/>
                </a:solidFill>
              </a:rPr>
              <a:t>Very simple, </a:t>
            </a:r>
            <a:r>
              <a:rPr lang="en-US" sz="3600" b="1" u="sng" dirty="0" smtClean="0">
                <a:solidFill>
                  <a:srgbClr val="FFFF00"/>
                </a:solidFill>
              </a:rPr>
              <a:t>Use the rod early and often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and kids will be obedient later!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9218" name="Picture 2" descr="Image result for spanking k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630555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51054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C.	Ultimate End result is to </a:t>
            </a:r>
            <a:r>
              <a:rPr lang="en-US" sz="3600" b="1" u="sng" dirty="0" smtClean="0">
                <a:solidFill>
                  <a:srgbClr val="FFFF00"/>
                </a:solidFill>
              </a:rPr>
              <a:t>break their pride</a:t>
            </a:r>
            <a:r>
              <a:rPr lang="en-US" sz="3600" b="1" dirty="0" smtClean="0">
                <a:solidFill>
                  <a:schemeClr val="bg1"/>
                </a:solidFill>
              </a:rPr>
              <a:t> so later they will get saved.</a:t>
            </a:r>
          </a:p>
          <a:p>
            <a:pPr>
              <a:buNone/>
            </a:pPr>
            <a:endParaRPr lang="en-US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Pro_23:14  Thou </a:t>
            </a:r>
            <a:r>
              <a:rPr lang="en-US" dirty="0" err="1" smtClean="0">
                <a:solidFill>
                  <a:schemeClr val="bg1"/>
                </a:solidFill>
              </a:rPr>
              <a:t>shalt</a:t>
            </a:r>
            <a:r>
              <a:rPr lang="en-US" dirty="0" smtClean="0">
                <a:solidFill>
                  <a:schemeClr val="bg1"/>
                </a:solidFill>
              </a:rPr>
              <a:t> beat him with the rod, and </a:t>
            </a:r>
            <a:r>
              <a:rPr lang="en-US" dirty="0" err="1" smtClean="0">
                <a:solidFill>
                  <a:schemeClr val="bg1"/>
                </a:solidFill>
              </a:rPr>
              <a:t>shalt</a:t>
            </a:r>
            <a:r>
              <a:rPr lang="en-US" dirty="0" smtClean="0">
                <a:solidFill>
                  <a:schemeClr val="bg1"/>
                </a:solidFill>
              </a:rPr>
              <a:t> deliver his soul from hell.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34:11  Come, ye children, hearken unto me: I will teach you the fear of the LORD.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D.	Children Bible Teaching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Pro 20:11  Even a child is known by his doings, whether his work </a:t>
            </a:r>
            <a:r>
              <a:rPr lang="en-US" i="1" dirty="0" smtClean="0">
                <a:solidFill>
                  <a:schemeClr val="bg1"/>
                </a:solidFill>
              </a:rPr>
              <a:t>be</a:t>
            </a:r>
            <a:r>
              <a:rPr lang="en-US" dirty="0" smtClean="0">
                <a:solidFill>
                  <a:schemeClr val="bg1"/>
                </a:solidFill>
              </a:rPr>
              <a:t> pure, and whether </a:t>
            </a:r>
            <a:r>
              <a:rPr lang="en-US" i="1" dirty="0" smtClean="0">
                <a:solidFill>
                  <a:schemeClr val="bg1"/>
                </a:solidFill>
              </a:rPr>
              <a:t>it be</a:t>
            </a:r>
            <a:r>
              <a:rPr lang="en-US" dirty="0" smtClean="0">
                <a:solidFill>
                  <a:schemeClr val="bg1"/>
                </a:solidFill>
              </a:rPr>
              <a:t> right.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6670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I.	Proverbs for </a:t>
            </a:r>
            <a:r>
              <a:rPr lang="en-US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Men</a:t>
            </a:r>
            <a:endParaRPr lang="en-US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2000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1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	First and foremost - A man of God must have the </a:t>
            </a:r>
            <a:r>
              <a:rPr lang="en-US" sz="3200" b="1" u="sng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right life focus</a:t>
            </a:r>
            <a:endParaRPr lang="en-US" sz="3200" b="1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33794" name="Picture 2" descr="Image result for right fo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81400"/>
            <a:ext cx="5410200" cy="296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81600"/>
          </a:xfrm>
        </p:spPr>
        <p:txBody>
          <a:bodyPr/>
          <a:lstStyle/>
          <a:p>
            <a:pPr lvl="1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Make it fun</a:t>
            </a:r>
            <a:r>
              <a:rPr lang="en-US" sz="4000" dirty="0" smtClean="0">
                <a:solidFill>
                  <a:schemeClr val="bg1"/>
                </a:solidFill>
              </a:rPr>
              <a:t> -</a:t>
            </a:r>
            <a:endParaRPr lang="en-US" sz="440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God is amazing</a:t>
            </a:r>
            <a:r>
              <a:rPr lang="en-US" sz="3200" dirty="0" smtClean="0">
                <a:solidFill>
                  <a:schemeClr val="bg1"/>
                </a:solidFill>
              </a:rPr>
              <a:t> - make Him appear that way. 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Paraphrase Bible stories with picture books when young.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Don't underestimate what they can learn- discipleship in 5 grade - really got it! </a:t>
            </a:r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324600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Balance - </a:t>
            </a:r>
            <a:r>
              <a:rPr lang="en-US" sz="4400" b="1" u="sng" dirty="0" smtClean="0">
                <a:solidFill>
                  <a:srgbClr val="FFFF00"/>
                </a:solidFill>
              </a:rPr>
              <a:t>Not Bible Time Out</a:t>
            </a:r>
            <a:r>
              <a:rPr lang="en-US" sz="4400" b="1" dirty="0" smtClean="0">
                <a:solidFill>
                  <a:srgbClr val="FFFF00"/>
                </a:solidFill>
              </a:rPr>
              <a:t>!!! 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endParaRPr lang="en-US" sz="1100" dirty="0" smtClean="0"/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Or later they will reject God and the Bible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4034" name="Picture 2" descr="Image result for drunk teenag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09800"/>
            <a:ext cx="7086600" cy="443682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838200"/>
            <a:ext cx="7848600" cy="5181600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l"/>
            <a:endParaRPr lang="en-US" sz="2800" b="1" dirty="0">
              <a:solidFill>
                <a:srgbClr val="000000"/>
              </a:solidFill>
            </a:endParaRPr>
          </a:p>
          <a:p>
            <a:pPr algn="l"/>
            <a:r>
              <a:rPr lang="en-US" sz="2800" b="1" dirty="0" smtClean="0"/>
              <a:t>Eph 6:1  Children, obey your parents in the Lord: for this is right. </a:t>
            </a:r>
          </a:p>
          <a:p>
            <a:pPr algn="l"/>
            <a:r>
              <a:rPr lang="en-US" sz="2800" b="1" dirty="0" smtClean="0"/>
              <a:t>Eph 6:2  </a:t>
            </a:r>
            <a:r>
              <a:rPr lang="en-US" sz="2800" b="1" dirty="0" err="1" smtClean="0"/>
              <a:t>Honour</a:t>
            </a:r>
            <a:r>
              <a:rPr lang="en-US" sz="2800" b="1" dirty="0" smtClean="0"/>
              <a:t> thy father and mother; (which is the first commandment with promise;) </a:t>
            </a:r>
          </a:p>
          <a:p>
            <a:pPr algn="l"/>
            <a:r>
              <a:rPr lang="en-US" sz="2800" b="1" dirty="0" smtClean="0"/>
              <a:t>Eph 6:3  That it may be well with thee, and thou </a:t>
            </a:r>
            <a:r>
              <a:rPr lang="en-US" sz="2800" b="1" dirty="0" err="1" smtClean="0"/>
              <a:t>mayest</a:t>
            </a:r>
            <a:r>
              <a:rPr lang="en-US" sz="2800" b="1" dirty="0" smtClean="0"/>
              <a:t> live long on the earth. </a:t>
            </a:r>
          </a:p>
          <a:p>
            <a:pPr algn="l"/>
            <a:r>
              <a:rPr lang="en-US" sz="2800" b="1" dirty="0" smtClean="0"/>
              <a:t>Eph 6:4  And, ye fathers, provoke not your children to wrath: but bring them up in the nurture and admonition of the Lord. </a:t>
            </a:r>
          </a:p>
          <a:p>
            <a:pPr algn="l"/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742950" indent="-742950">
              <a:buAutoNum type="arabicPeriod" startAt="6"/>
            </a:pPr>
            <a:r>
              <a:rPr lang="en-US" sz="4000" b="1" dirty="0" smtClean="0">
                <a:solidFill>
                  <a:schemeClr val="bg1"/>
                </a:solidFill>
              </a:rPr>
              <a:t>Continuously </a:t>
            </a:r>
            <a:r>
              <a:rPr lang="en-US" sz="4000" b="1" u="sng" dirty="0" smtClean="0">
                <a:solidFill>
                  <a:srgbClr val="FFFF00"/>
                </a:solidFill>
              </a:rPr>
              <a:t>teach through life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	Include in discussions – let them see you live the Bible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b="1" dirty="0" err="1">
                <a:solidFill>
                  <a:schemeClr val="bg1"/>
                </a:solidFill>
                <a:latin typeface="+mn-lt"/>
              </a:rPr>
              <a:t>Ecc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12:13  Let us hear the conclusion of the whole matter: Fear God, and keep his commandments: for this is the whole duty of man. </a:t>
            </a:r>
          </a:p>
          <a:p>
            <a:pPr lvl="1">
              <a:buNone/>
            </a:pPr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Mat_6:33 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But seek ye first the kingdom of God, and his righteousness; and all these things shall be added unto you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C.	God commands that men be </a:t>
            </a:r>
            <a:r>
              <a:rPr lang="en-US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diligent in their work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sz="2800" u="sng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Pro_12:24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hand of the diligent shall bear rule: but the slothful shall be under tribute. </a:t>
            </a:r>
          </a:p>
          <a:p>
            <a:r>
              <a:rPr lang="en-US" sz="2800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Pro_12:27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The slothful </a:t>
            </a:r>
            <a:r>
              <a:rPr lang="en-US" sz="28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man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roasteth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not that which he took in hunting: but the substance of a diligent man </a:t>
            </a:r>
            <a:r>
              <a:rPr lang="en-US" sz="28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precious. </a:t>
            </a:r>
          </a:p>
          <a:p>
            <a:r>
              <a:rPr lang="en-US" sz="2800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Pro_13:4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The soul of the sluggard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desireth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28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hath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nothing: but the soul of the diligent shall be made fat. </a:t>
            </a:r>
          </a:p>
          <a:p>
            <a:r>
              <a:rPr lang="en-US" sz="2800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Pro_10:4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He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becometh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poor that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dealeth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 slack hand: but the hand </a:t>
            </a:r>
            <a:r>
              <a:rPr lang="en-US" sz="2800" dirty="0">
                <a:solidFill>
                  <a:schemeClr val="bg1"/>
                </a:solidFill>
              </a:rPr>
              <a:t>of the diligent </a:t>
            </a:r>
            <a:r>
              <a:rPr lang="en-US" sz="2800" dirty="0" err="1">
                <a:solidFill>
                  <a:schemeClr val="bg1"/>
                </a:solidFill>
              </a:rPr>
              <a:t>maketh</a:t>
            </a:r>
            <a:r>
              <a:rPr lang="en-US" sz="2800" dirty="0">
                <a:solidFill>
                  <a:schemeClr val="bg1"/>
                </a:solidFill>
              </a:rPr>
              <a:t> rich.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	To succeed, a man must have a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plan:</a:t>
            </a:r>
            <a: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>
              <a:buNone/>
            </a:pPr>
            <a:r>
              <a:rPr lang="en-US" sz="3600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Pro_21:5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The thoughts of the diligent </a:t>
            </a:r>
            <a:r>
              <a:rPr lang="en-US" sz="36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tend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only to plenteousness; </a:t>
            </a:r>
          </a:p>
          <a:p>
            <a:pPr>
              <a:buNone/>
            </a:pPr>
            <a:endParaRPr lang="en-US" sz="36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are just letting life happen to you, you are </a:t>
            </a:r>
            <a:r>
              <a:rPr lang="en-US" sz="36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letting others determine your </a:t>
            </a:r>
            <a:r>
              <a:rPr lang="en-US" sz="36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outcome !</a:t>
            </a:r>
            <a:endParaRPr lang="en-US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D.	What the Bible says about a man who does not work diligently =</a:t>
            </a:r>
            <a:r>
              <a:rPr lang="en-US" sz="40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4000" u="sng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Sluggard</a:t>
            </a:r>
            <a:r>
              <a:rPr lang="en-US" sz="6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0"/>
            <a:ext cx="7772400" cy="35814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 6:9 How long wilt thou sleep, O sluggard? when wilt thou arise out of thy sleep?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9698" name="Picture 2" descr="Image result for sl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09799"/>
            <a:ext cx="4267200" cy="253743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pPr algn="l"/>
            <a:r>
              <a:rPr lang="en-US" sz="6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60960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3600" b="1" u="sng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Sleep </a:t>
            </a:r>
            <a:r>
              <a:rPr lang="en-US" sz="3600" b="1" u="sng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and inaction</a:t>
            </a:r>
            <a:r>
              <a:rPr lang="en-US" sz="36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are the downfall of the sluggard</a:t>
            </a:r>
          </a:p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Pro 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19:15 Slothfulness </a:t>
            </a:r>
            <a:r>
              <a:rPr lang="en-US" sz="28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casteth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into a deep sleep; and an idle soul shall suffer hunger.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	Sleep is not the cause of Slothfulness – It’s the other way around!!</a:t>
            </a:r>
          </a:p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Pro 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20:13 Love not sleep, lest thou come to poverty; open </a:t>
            </a:r>
            <a:r>
              <a:rPr lang="en-US" sz="28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thine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eyes, </a:t>
            </a:r>
            <a:r>
              <a:rPr lang="en-US" sz="28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thou </a:t>
            </a:r>
            <a:r>
              <a:rPr lang="en-US" sz="28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shalt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be satisfied with bread.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81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	The Bible also does not endorse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procrastination: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 10:5 He that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gathereth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in summer is a wise son: but he that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sleepeth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in harvest is a son that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causeth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shame.  -do not procrastinate!!   Same applies to gathering souls.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Blank Pre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Blank Pre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Blank Pre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Blank Pre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Blank Pre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Blank Pre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Blank Pre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Blank Pre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Blank Pre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Blank Pre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Blank Pre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Blank Pre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Blank Pre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482</Words>
  <Application>Microsoft Office PowerPoint</Application>
  <PresentationFormat>On-screen Show (4:3)</PresentationFormat>
  <Paragraphs>137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Blank Presentation.pot</vt:lpstr>
      <vt:lpstr>Proverbs for Life  Lesson #4</vt:lpstr>
      <vt:lpstr>Slide 2</vt:lpstr>
      <vt:lpstr>Slide 3</vt:lpstr>
      <vt:lpstr>Slide 4</vt:lpstr>
      <vt:lpstr>C. God commands that men be diligent in their work:  </vt:lpstr>
      <vt:lpstr>4. To succeed, a man must have a  plan: </vt:lpstr>
      <vt:lpstr>D. What the Bible says about a man who does not work diligently =The Sluggard </vt:lpstr>
      <vt:lpstr> </vt:lpstr>
      <vt:lpstr>Slide 9</vt:lpstr>
      <vt:lpstr>Slide 10</vt:lpstr>
      <vt:lpstr>Slide 11</vt:lpstr>
      <vt:lpstr> </vt:lpstr>
      <vt:lpstr>Slide 13</vt:lpstr>
      <vt:lpstr>Slide 14</vt:lpstr>
      <vt:lpstr>Slide 15</vt:lpstr>
      <vt:lpstr>II. Proverbs for Women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Welcon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Charge Ahead for God</dc:title>
  <dc:creator>Larry C. Smith</dc:creator>
  <cp:lastModifiedBy>Larry</cp:lastModifiedBy>
  <cp:revision>51</cp:revision>
  <cp:lastPrinted>2006-07-09T02:05:20Z</cp:lastPrinted>
  <dcterms:created xsi:type="dcterms:W3CDTF">2006-07-08T01:22:27Z</dcterms:created>
  <dcterms:modified xsi:type="dcterms:W3CDTF">2017-09-22T02:44:48Z</dcterms:modified>
</cp:coreProperties>
</file>