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CA24-2CBE-424A-97D8-3CAF3B993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AE0DF-0680-417D-96BE-F5DFF48FD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EE2F2-1D59-4F4A-BE6A-F11866E3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EDFFB-1004-4A52-BB69-ECDC6BAC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6CD4-2209-42F7-8531-AEDFB9BC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E2B5-E5D9-44AA-9EB0-E37B5904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05492-AE42-4024-A760-DC1521ED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40BB-7AE9-482D-BD1F-1D5328E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4029-07B6-43D2-B168-CB404F50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E528-DAF7-4AC7-AC2A-2AAE0B7C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3871E-25A2-489A-BEBA-BBBF013D7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13604-8FA5-4DF8-BEA3-34751DE5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050C-FE74-4EC6-B5DC-7B84426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A585-0EFC-48DF-BE14-B6B4B6F7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7732-7B51-48C4-A338-9BE51982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566C-7B58-4566-8C50-F8DDC582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98C1-D2C6-405A-80E6-E8C82448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C43C-B195-43C5-8B74-DD6F28F2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A818F-1AA8-4CAF-B89D-F201B7D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F092-A2AA-481E-A171-F0087375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78C5-AFB5-442B-A7FB-937EC153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2708-659C-488C-B271-5DD927F3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FA63-A755-48D8-B6DC-12C3ECAC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3EEA-83B6-49B1-8DAB-064783A7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FA3DA-CD7B-4CC2-AA9A-BC07D493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398A-9E2D-467E-A927-ACA60608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8877-8A80-45F0-8642-7C71871C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AFA60-750A-4F0F-B8B1-28E6D3049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181BC-3059-4B34-B71F-5105387F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3B3C-45BE-47E4-BD97-71046A5D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00C3-DF33-4918-817F-F40CE068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99AF-BB67-4500-B1EE-F8224DA5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F9666-9065-4884-B6D9-C2EB5EB6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D8008-1303-4925-BF1B-5A3A2935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1306F-6742-4019-8D74-6DEAD427F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AFA3-9BD8-40DC-AB8D-4F209C0A4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08B93-670A-4012-9FCF-3925D0C0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AB127-25B6-4532-87AC-48347FFB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E58D3-3F26-410F-97FA-7A5E85DA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E495-0186-466A-ACC0-6F7B7F55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3C3D1-B75A-4397-BC63-F0B20EAE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E6DF4-5F3A-4FDB-B213-47FDC12B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89734-4ED3-48AA-BB04-9DE9E32C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D56BC-EA97-46C2-A8E5-BE681DD7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2C41B-4429-4F7A-8C4C-09D7F2B0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1970-D837-41FA-A8A8-7C1941F3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1D10-FC6B-468D-A897-65CE8182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EB03-0BC5-4094-A703-03A6BFEB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23E7F-FD38-4631-A1EE-464A84AB7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54354-D024-481B-94F5-E3E082D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7AC8F-96A4-4127-BAB6-28CA3340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256A9-6292-4FBB-AA9D-E3A9E085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2F4C-0F55-408C-B4C3-F68BFB62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48D20-FB4C-4ECA-B8BF-5A2A4553F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6B22-4EA1-4DBC-9407-4868E528F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B9BD5-381C-41AC-A186-F9190F9D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A0619-93FE-45E9-AC8F-47B289C1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F7ECF-9241-48D5-B30C-55873A87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D32F8-2FCA-4F58-86F4-E8AF915E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6EFDA-789C-4B84-AEF9-B6F691A6E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FF2A6-7990-4A7F-B5FF-DE94CC274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81FA-9C3E-4E58-95F8-1F45EFF67C9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2DB5D-692D-4C0F-A77D-248FB9EF8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203C-EA8F-4549-A449-06E413B2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F35C-9895-4AA9-AF85-C402053F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5D8919-88BC-4229-BC58-3B892E96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24" y="1986136"/>
            <a:ext cx="4566112" cy="4566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C2163-C9D4-4B3E-AC01-2DFB3DBF0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22" y="1782151"/>
            <a:ext cx="8650778" cy="17352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Remember, Repent, and Return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DB8E1-2671-41F9-8795-2C84974A38FA}"/>
              </a:ext>
            </a:extLst>
          </p:cNvPr>
          <p:cNvSpPr txBox="1"/>
          <p:nvPr/>
        </p:nvSpPr>
        <p:spPr>
          <a:xfrm>
            <a:off x="1479664" y="4208232"/>
            <a:ext cx="656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Rev. 2:1-5</a:t>
            </a:r>
          </a:p>
        </p:txBody>
      </p:sp>
    </p:spTree>
    <p:extLst>
      <p:ext uri="{BB962C8B-B14F-4D97-AF65-F5344CB8AC3E}">
        <p14:creationId xmlns:p14="http://schemas.microsoft.com/office/powerpoint/2010/main" val="23241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C127-972D-4549-8AB6-B07512ACB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D3B75-1F26-48C0-A89D-32DD67DD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7664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1CCC023-DF17-4E7E-8373-355EE7796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4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2163-C9D4-4B3E-AC01-2DFB3DBF0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3" y="91897"/>
            <a:ext cx="11942620" cy="707886"/>
          </a:xfrm>
        </p:spPr>
        <p:txBody>
          <a:bodyPr>
            <a:normAutofit/>
          </a:bodyPr>
          <a:lstStyle/>
          <a:p>
            <a:r>
              <a:rPr lang="en-US" sz="4000" b="1" dirty="0"/>
              <a:t>Remember, Repent, and Return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A633A3-135C-4F94-A8B8-602FA3DCBEBD}"/>
              </a:ext>
            </a:extLst>
          </p:cNvPr>
          <p:cNvSpPr/>
          <p:nvPr/>
        </p:nvSpPr>
        <p:spPr>
          <a:xfrm>
            <a:off x="105293" y="1143984"/>
            <a:ext cx="11942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/>
              <a:t>Leaving their first love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53AE6-F59F-4C5E-9D98-242B05206FDD}"/>
              </a:ext>
            </a:extLst>
          </p:cNvPr>
          <p:cNvSpPr/>
          <p:nvPr/>
        </p:nvSpPr>
        <p:spPr>
          <a:xfrm>
            <a:off x="720003" y="2169221"/>
            <a:ext cx="3631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1.	They </a:t>
            </a:r>
            <a:r>
              <a:rPr lang="en-US" sz="3200" b="1" u="sng" dirty="0"/>
              <a:t>left</a:t>
            </a:r>
            <a:r>
              <a:rPr lang="en-US" sz="3200" dirty="0"/>
              <a:t> Jesus.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A34CC-7B60-4127-A324-F66782A2ABBE}"/>
              </a:ext>
            </a:extLst>
          </p:cNvPr>
          <p:cNvSpPr/>
          <p:nvPr/>
        </p:nvSpPr>
        <p:spPr>
          <a:xfrm>
            <a:off x="720003" y="2995239"/>
            <a:ext cx="5314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2.	Jesus did not </a:t>
            </a:r>
            <a:r>
              <a:rPr lang="en-US" sz="3200" b="1" u="sng" dirty="0"/>
              <a:t>leave</a:t>
            </a:r>
            <a:r>
              <a:rPr lang="en-US" sz="3200" dirty="0"/>
              <a:t> them.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E0B4D5-E45E-4A3B-84C9-102B897B6B98}"/>
              </a:ext>
            </a:extLst>
          </p:cNvPr>
          <p:cNvSpPr/>
          <p:nvPr/>
        </p:nvSpPr>
        <p:spPr>
          <a:xfrm>
            <a:off x="769266" y="3770520"/>
            <a:ext cx="8855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3.	Jesus desired to be in </a:t>
            </a:r>
            <a:r>
              <a:rPr lang="en-US" sz="3200" b="1" u="sng" dirty="0"/>
              <a:t>relationship</a:t>
            </a:r>
            <a:r>
              <a:rPr lang="en-US" sz="3200" dirty="0"/>
              <a:t> with them.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640740-9BB9-4E21-AE61-CD69D19F3F21}"/>
              </a:ext>
            </a:extLst>
          </p:cNvPr>
          <p:cNvSpPr/>
          <p:nvPr/>
        </p:nvSpPr>
        <p:spPr>
          <a:xfrm>
            <a:off x="769266" y="4596538"/>
            <a:ext cx="541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4.	Their departure </a:t>
            </a:r>
            <a:r>
              <a:rPr lang="en-US" sz="3200" b="1" u="sng" dirty="0"/>
              <a:t>hurt</a:t>
            </a:r>
            <a:r>
              <a:rPr lang="en-US" sz="3200" dirty="0"/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36170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2163-C9D4-4B3E-AC01-2DFB3DBF0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93" y="91897"/>
            <a:ext cx="11942620" cy="707886"/>
          </a:xfrm>
        </p:spPr>
        <p:txBody>
          <a:bodyPr>
            <a:normAutofit/>
          </a:bodyPr>
          <a:lstStyle/>
          <a:p>
            <a:r>
              <a:rPr lang="en-US" sz="4000" b="1" dirty="0"/>
              <a:t>Remember, Repent, and Return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53AE6-F59F-4C5E-9D98-242B05206FDD}"/>
              </a:ext>
            </a:extLst>
          </p:cNvPr>
          <p:cNvSpPr/>
          <p:nvPr/>
        </p:nvSpPr>
        <p:spPr>
          <a:xfrm>
            <a:off x="653502" y="1365658"/>
            <a:ext cx="10269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I.	Remember the </a:t>
            </a:r>
            <a:r>
              <a:rPr lang="en-US" sz="3200" b="1" u="sng" dirty="0">
                <a:solidFill>
                  <a:prstClr val="black"/>
                </a:solidFill>
              </a:rPr>
              <a:t>Relationship</a:t>
            </a:r>
            <a:r>
              <a:rPr lang="en-US" sz="3200" b="1" dirty="0">
                <a:solidFill>
                  <a:prstClr val="black"/>
                </a:solidFill>
              </a:rPr>
              <a:t> You Once Had with Jesus.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A34CC-7B60-4127-A324-F66782A2ABBE}"/>
              </a:ext>
            </a:extLst>
          </p:cNvPr>
          <p:cNvSpPr/>
          <p:nvPr/>
        </p:nvSpPr>
        <p:spPr>
          <a:xfrm>
            <a:off x="653502" y="2241553"/>
            <a:ext cx="5181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II.	Repent for </a:t>
            </a:r>
            <a:r>
              <a:rPr lang="en-US" sz="3200" b="1" u="sng" dirty="0">
                <a:solidFill>
                  <a:prstClr val="black"/>
                </a:solidFill>
              </a:rPr>
              <a:t>Leaving</a:t>
            </a:r>
            <a:r>
              <a:rPr lang="en-US" sz="3200" b="1" dirty="0">
                <a:solidFill>
                  <a:prstClr val="black"/>
                </a:solidFill>
              </a:rPr>
              <a:t> Him.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D9645-BFC9-4CEA-8E95-2276791FC0CC}"/>
              </a:ext>
            </a:extLst>
          </p:cNvPr>
          <p:cNvSpPr/>
          <p:nvPr/>
        </p:nvSpPr>
        <p:spPr>
          <a:xfrm>
            <a:off x="1573876" y="2990989"/>
            <a:ext cx="752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Losing something is </a:t>
            </a:r>
            <a:r>
              <a:rPr lang="en-US" sz="3200" u="sng" dirty="0"/>
              <a:t>accidental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Leaving something is </a:t>
            </a:r>
            <a:r>
              <a:rPr lang="en-US" sz="3200" u="sng" dirty="0"/>
              <a:t>intentional</a:t>
            </a:r>
            <a:r>
              <a:rPr lang="en-US" sz="32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39471-5E5F-48A7-B187-D130EBFDAFC5}"/>
              </a:ext>
            </a:extLst>
          </p:cNvPr>
          <p:cNvSpPr/>
          <p:nvPr/>
        </p:nvSpPr>
        <p:spPr>
          <a:xfrm>
            <a:off x="653502" y="4907568"/>
            <a:ext cx="997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III.	Return to the </a:t>
            </a:r>
            <a:r>
              <a:rPr lang="en-US" sz="3200" b="1" u="sng" dirty="0"/>
              <a:t>Basics</a:t>
            </a:r>
            <a:r>
              <a:rPr lang="en-US" sz="3200" b="1" dirty="0"/>
              <a:t> of Your Relationship with Jesus.</a:t>
            </a:r>
          </a:p>
        </p:txBody>
      </p:sp>
    </p:spTree>
    <p:extLst>
      <p:ext uri="{BB962C8B-B14F-4D97-AF65-F5344CB8AC3E}">
        <p14:creationId xmlns:p14="http://schemas.microsoft.com/office/powerpoint/2010/main" val="38834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Remember, Repent, and Return</vt:lpstr>
      <vt:lpstr>PowerPoint Presentation</vt:lpstr>
      <vt:lpstr>Remember, Repent, and Return</vt:lpstr>
      <vt:lpstr>Remember, Repent, and Return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Remember, Repent, and Return</dc:title>
  <dc:creator>Kenny Morgan</dc:creator>
  <cp:lastModifiedBy>Kenny Morgan</cp:lastModifiedBy>
  <cp:revision>3</cp:revision>
  <dcterms:created xsi:type="dcterms:W3CDTF">2019-06-08T12:24:35Z</dcterms:created>
  <dcterms:modified xsi:type="dcterms:W3CDTF">2019-06-08T12:47:02Z</dcterms:modified>
</cp:coreProperties>
</file>