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0" d="100"/>
          <a:sy n="60" d="100"/>
        </p:scale>
        <p:origin x="184" y="2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811CE70-0D84-48B3-A5BF-16934868C4C9}" type="datetimeFigureOut">
              <a:rPr lang="en-US" smtClean="0"/>
              <a:t>4/15/2017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AB0A9C-9D61-4E4E-A9A8-C3C86D30B6C4}" type="slidenum">
              <a:rPr lang="en-US" smtClean="0"/>
              <a:t>‹#›</a:t>
            </a:fld>
            <a:endParaRPr lang="en-US"/>
          </a:p>
        </p:txBody>
      </p:sp>
    </p:spTree>
    <p:extLst>
      <p:ext uri="{BB962C8B-B14F-4D97-AF65-F5344CB8AC3E}">
        <p14:creationId xmlns:p14="http://schemas.microsoft.com/office/powerpoint/2010/main" val="3622028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11CE70-0D84-48B3-A5BF-16934868C4C9}" type="datetimeFigureOut">
              <a:rPr lang="en-US" smtClean="0"/>
              <a:t>4/15/2017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AB0A9C-9D61-4E4E-A9A8-C3C86D30B6C4}" type="slidenum">
              <a:rPr lang="en-US" smtClean="0"/>
              <a:t>‹#›</a:t>
            </a:fld>
            <a:endParaRPr lang="en-US"/>
          </a:p>
        </p:txBody>
      </p:sp>
    </p:spTree>
    <p:extLst>
      <p:ext uri="{BB962C8B-B14F-4D97-AF65-F5344CB8AC3E}">
        <p14:creationId xmlns:p14="http://schemas.microsoft.com/office/powerpoint/2010/main" val="2615962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11CE70-0D84-48B3-A5BF-16934868C4C9}" type="datetimeFigureOut">
              <a:rPr lang="en-US" smtClean="0"/>
              <a:t>4/15/2017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AB0A9C-9D61-4E4E-A9A8-C3C86D30B6C4}" type="slidenum">
              <a:rPr lang="en-US" smtClean="0"/>
              <a:t>‹#›</a:t>
            </a:fld>
            <a:endParaRPr lang="en-US"/>
          </a:p>
        </p:txBody>
      </p:sp>
    </p:spTree>
    <p:extLst>
      <p:ext uri="{BB962C8B-B14F-4D97-AF65-F5344CB8AC3E}">
        <p14:creationId xmlns:p14="http://schemas.microsoft.com/office/powerpoint/2010/main" val="270713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11CE70-0D84-48B3-A5BF-16934868C4C9}" type="datetimeFigureOut">
              <a:rPr lang="en-US" smtClean="0"/>
              <a:t>4/15/2017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AB0A9C-9D61-4E4E-A9A8-C3C86D30B6C4}" type="slidenum">
              <a:rPr lang="en-US" smtClean="0"/>
              <a:t>‹#›</a:t>
            </a:fld>
            <a:endParaRPr lang="en-US"/>
          </a:p>
        </p:txBody>
      </p:sp>
    </p:spTree>
    <p:extLst>
      <p:ext uri="{BB962C8B-B14F-4D97-AF65-F5344CB8AC3E}">
        <p14:creationId xmlns:p14="http://schemas.microsoft.com/office/powerpoint/2010/main" val="2358281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811CE70-0D84-48B3-A5BF-16934868C4C9}" type="datetimeFigureOut">
              <a:rPr lang="en-US" smtClean="0"/>
              <a:t>4/15/2017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AB0A9C-9D61-4E4E-A9A8-C3C86D30B6C4}" type="slidenum">
              <a:rPr lang="en-US" smtClean="0"/>
              <a:t>‹#›</a:t>
            </a:fld>
            <a:endParaRPr lang="en-US"/>
          </a:p>
        </p:txBody>
      </p:sp>
    </p:spTree>
    <p:extLst>
      <p:ext uri="{BB962C8B-B14F-4D97-AF65-F5344CB8AC3E}">
        <p14:creationId xmlns:p14="http://schemas.microsoft.com/office/powerpoint/2010/main" val="4170818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11CE70-0D84-48B3-A5BF-16934868C4C9}" type="datetimeFigureOut">
              <a:rPr lang="en-US" smtClean="0"/>
              <a:t>4/15/2017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AB0A9C-9D61-4E4E-A9A8-C3C86D30B6C4}" type="slidenum">
              <a:rPr lang="en-US" smtClean="0"/>
              <a:t>‹#›</a:t>
            </a:fld>
            <a:endParaRPr lang="en-US"/>
          </a:p>
        </p:txBody>
      </p:sp>
    </p:spTree>
    <p:extLst>
      <p:ext uri="{BB962C8B-B14F-4D97-AF65-F5344CB8AC3E}">
        <p14:creationId xmlns:p14="http://schemas.microsoft.com/office/powerpoint/2010/main" val="4210826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11CE70-0D84-48B3-A5BF-16934868C4C9}" type="datetimeFigureOut">
              <a:rPr lang="en-US" smtClean="0"/>
              <a:t>4/15/2017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AB0A9C-9D61-4E4E-A9A8-C3C86D30B6C4}" type="slidenum">
              <a:rPr lang="en-US" smtClean="0"/>
              <a:t>‹#›</a:t>
            </a:fld>
            <a:endParaRPr lang="en-US"/>
          </a:p>
        </p:txBody>
      </p:sp>
    </p:spTree>
    <p:extLst>
      <p:ext uri="{BB962C8B-B14F-4D97-AF65-F5344CB8AC3E}">
        <p14:creationId xmlns:p14="http://schemas.microsoft.com/office/powerpoint/2010/main" val="2366124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11CE70-0D84-48B3-A5BF-16934868C4C9}" type="datetimeFigureOut">
              <a:rPr lang="en-US" smtClean="0"/>
              <a:t>4/15/2017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AB0A9C-9D61-4E4E-A9A8-C3C86D30B6C4}" type="slidenum">
              <a:rPr lang="en-US" smtClean="0"/>
              <a:t>‹#›</a:t>
            </a:fld>
            <a:endParaRPr lang="en-US"/>
          </a:p>
        </p:txBody>
      </p:sp>
    </p:spTree>
    <p:extLst>
      <p:ext uri="{BB962C8B-B14F-4D97-AF65-F5344CB8AC3E}">
        <p14:creationId xmlns:p14="http://schemas.microsoft.com/office/powerpoint/2010/main" val="965842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11CE70-0D84-48B3-A5BF-16934868C4C9}" type="datetimeFigureOut">
              <a:rPr lang="en-US" smtClean="0"/>
              <a:t>4/15/2017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AB0A9C-9D61-4E4E-A9A8-C3C86D30B6C4}" type="slidenum">
              <a:rPr lang="en-US" smtClean="0"/>
              <a:t>‹#›</a:t>
            </a:fld>
            <a:endParaRPr lang="en-US"/>
          </a:p>
        </p:txBody>
      </p:sp>
    </p:spTree>
    <p:extLst>
      <p:ext uri="{BB962C8B-B14F-4D97-AF65-F5344CB8AC3E}">
        <p14:creationId xmlns:p14="http://schemas.microsoft.com/office/powerpoint/2010/main" val="1390508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811CE70-0D84-48B3-A5BF-16934868C4C9}" type="datetimeFigureOut">
              <a:rPr lang="en-US" smtClean="0"/>
              <a:t>4/15/2017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AB0A9C-9D61-4E4E-A9A8-C3C86D30B6C4}" type="slidenum">
              <a:rPr lang="en-US" smtClean="0"/>
              <a:t>‹#›</a:t>
            </a:fld>
            <a:endParaRPr lang="en-US"/>
          </a:p>
        </p:txBody>
      </p:sp>
    </p:spTree>
    <p:extLst>
      <p:ext uri="{BB962C8B-B14F-4D97-AF65-F5344CB8AC3E}">
        <p14:creationId xmlns:p14="http://schemas.microsoft.com/office/powerpoint/2010/main" val="2219193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811CE70-0D84-48B3-A5BF-16934868C4C9}" type="datetimeFigureOut">
              <a:rPr lang="en-US" smtClean="0"/>
              <a:t>4/15/2017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AB0A9C-9D61-4E4E-A9A8-C3C86D30B6C4}" type="slidenum">
              <a:rPr lang="en-US" smtClean="0"/>
              <a:t>‹#›</a:t>
            </a:fld>
            <a:endParaRPr lang="en-US"/>
          </a:p>
        </p:txBody>
      </p:sp>
    </p:spTree>
    <p:extLst>
      <p:ext uri="{BB962C8B-B14F-4D97-AF65-F5344CB8AC3E}">
        <p14:creationId xmlns:p14="http://schemas.microsoft.com/office/powerpoint/2010/main" val="2060478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11CE70-0D84-48B3-A5BF-16934868C4C9}" type="datetimeFigureOut">
              <a:rPr lang="en-US" smtClean="0"/>
              <a:t>4/15/2017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AB0A9C-9D61-4E4E-A9A8-C3C86D30B6C4}" type="slidenum">
              <a:rPr lang="en-US" smtClean="0"/>
              <a:t>‹#›</a:t>
            </a:fld>
            <a:endParaRPr lang="en-US"/>
          </a:p>
        </p:txBody>
      </p:sp>
    </p:spTree>
    <p:extLst>
      <p:ext uri="{BB962C8B-B14F-4D97-AF65-F5344CB8AC3E}">
        <p14:creationId xmlns:p14="http://schemas.microsoft.com/office/powerpoint/2010/main" val="416172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dashVert">
          <a:fgClr>
            <a:schemeClr val="bg2"/>
          </a:fgClr>
          <a:bgClr>
            <a:schemeClr val="bg2"/>
          </a:bgClr>
        </a:patt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360160" y="2779078"/>
            <a:ext cx="5831840" cy="1655762"/>
          </a:xfrm>
        </p:spPr>
        <p:txBody>
          <a:bodyPr>
            <a:normAutofit/>
          </a:bodyPr>
          <a:lstStyle/>
          <a:p>
            <a:r>
              <a:rPr lang="en-US" sz="6000" dirty="0">
                <a:effectLst>
                  <a:outerShdw blurRad="38100" dist="38100" dir="2700000" algn="tl">
                    <a:srgbClr val="000000">
                      <a:alpha val="43137"/>
                    </a:srgbClr>
                  </a:outerShdw>
                </a:effectLst>
              </a:rPr>
              <a:t>John 12:1-2, 9-11</a:t>
            </a:r>
          </a:p>
        </p:txBody>
      </p:sp>
      <p:pic>
        <p:nvPicPr>
          <p:cNvPr id="1026" name="Picture 2" descr="Image result for resurrected lif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36016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5597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pattFill prst="dashVert">
          <a:fgClr>
            <a:schemeClr val="bg2"/>
          </a:fgClr>
          <a:bgClr>
            <a:schemeClr val="bg2"/>
          </a:bgClr>
        </a:patt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3680" y="121920"/>
            <a:ext cx="5862320" cy="772160"/>
          </a:xfrm>
        </p:spPr>
        <p:txBody>
          <a:bodyPr>
            <a:noAutofit/>
          </a:bodyPr>
          <a:lstStyle/>
          <a:p>
            <a:pPr algn="l"/>
            <a:r>
              <a:rPr lang="en-US" sz="3350" b="1" dirty="0">
                <a:effectLst>
                  <a:outerShdw blurRad="38100" dist="38100" dir="2700000" algn="tl">
                    <a:srgbClr val="000000">
                      <a:alpha val="43137"/>
                    </a:srgbClr>
                  </a:outerShdw>
                </a:effectLst>
              </a:rPr>
              <a:t>I. 	A Life of Communion.</a:t>
            </a:r>
          </a:p>
        </p:txBody>
      </p:sp>
      <p:pic>
        <p:nvPicPr>
          <p:cNvPr id="1026" name="Picture 2" descr="Image result for resurrected lif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974340"/>
            <a:ext cx="12192000" cy="3883660"/>
          </a:xfrm>
          <a:prstGeom prst="rect">
            <a:avLst/>
          </a:prstGeom>
          <a:noFill/>
          <a:extLst>
            <a:ext uri="{909E8E84-426E-40DD-AFC4-6F175D3DCCD1}">
              <a14:hiddenFill xmlns:a14="http://schemas.microsoft.com/office/drawing/2010/main">
                <a:solidFill>
                  <a:srgbClr val="FFFFFF"/>
                </a:solidFill>
              </a14:hiddenFill>
            </a:ext>
          </a:extLst>
        </p:spPr>
      </p:pic>
      <p:sp>
        <p:nvSpPr>
          <p:cNvPr id="5" name="Subtitle 2"/>
          <p:cNvSpPr txBox="1">
            <a:spLocks/>
          </p:cNvSpPr>
          <p:nvPr/>
        </p:nvSpPr>
        <p:spPr>
          <a:xfrm>
            <a:off x="0" y="2656840"/>
            <a:ext cx="5862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35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7" name="Subtitle 2"/>
          <p:cNvSpPr txBox="1">
            <a:spLocks/>
          </p:cNvSpPr>
          <p:nvPr/>
        </p:nvSpPr>
        <p:spPr>
          <a:xfrm>
            <a:off x="233680" y="657860"/>
            <a:ext cx="5862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35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a:ea typeface="+mn-ea"/>
                <a:cs typeface="+mn-cs"/>
              </a:rPr>
              <a:t>II. 	A Life of Authentication.</a:t>
            </a:r>
          </a:p>
        </p:txBody>
      </p:sp>
      <p:sp>
        <p:nvSpPr>
          <p:cNvPr id="8" name="Subtitle 2"/>
          <p:cNvSpPr txBox="1">
            <a:spLocks/>
          </p:cNvSpPr>
          <p:nvPr/>
        </p:nvSpPr>
        <p:spPr>
          <a:xfrm>
            <a:off x="233680" y="1430020"/>
            <a:ext cx="11958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350" b="1" dirty="0" err="1"/>
              <a:t>Psa</a:t>
            </a:r>
            <a:r>
              <a:rPr lang="en-US" sz="3350" b="1" dirty="0"/>
              <a:t> 119:133</a:t>
            </a:r>
            <a:r>
              <a:rPr lang="en-US" sz="3350" dirty="0"/>
              <a:t> Order my steps (movement) in thy word: and let not any iniquity have dominion over me. </a:t>
            </a:r>
          </a:p>
        </p:txBody>
      </p:sp>
    </p:spTree>
    <p:extLst>
      <p:ext uri="{BB962C8B-B14F-4D97-AF65-F5344CB8AC3E}">
        <p14:creationId xmlns:p14="http://schemas.microsoft.com/office/powerpoint/2010/main" val="1923845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pattFill prst="dashVert">
          <a:fgClr>
            <a:schemeClr val="bg2"/>
          </a:fgClr>
          <a:bgClr>
            <a:schemeClr val="bg2"/>
          </a:bgClr>
        </a:patt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54000"/>
            <a:ext cx="5862320" cy="772160"/>
          </a:xfrm>
        </p:spPr>
        <p:txBody>
          <a:bodyPr>
            <a:noAutofit/>
          </a:bodyPr>
          <a:lstStyle/>
          <a:p>
            <a:pPr algn="l"/>
            <a:r>
              <a:rPr lang="en-US" sz="3350" b="1" dirty="0">
                <a:effectLst>
                  <a:outerShdw blurRad="38100" dist="38100" dir="2700000" algn="tl">
                    <a:srgbClr val="000000">
                      <a:alpha val="43137"/>
                    </a:srgbClr>
                  </a:outerShdw>
                </a:effectLst>
              </a:rPr>
              <a:t>I. 	A Life of Communion.</a:t>
            </a:r>
          </a:p>
        </p:txBody>
      </p:sp>
      <p:pic>
        <p:nvPicPr>
          <p:cNvPr id="1026" name="Picture 2" descr="Image result for resurrected lif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2320" y="0"/>
            <a:ext cx="632968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Subtitle 2"/>
          <p:cNvSpPr txBox="1">
            <a:spLocks/>
          </p:cNvSpPr>
          <p:nvPr/>
        </p:nvSpPr>
        <p:spPr>
          <a:xfrm>
            <a:off x="0" y="2656840"/>
            <a:ext cx="5862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35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7" name="Subtitle 2"/>
          <p:cNvSpPr txBox="1">
            <a:spLocks/>
          </p:cNvSpPr>
          <p:nvPr/>
        </p:nvSpPr>
        <p:spPr>
          <a:xfrm>
            <a:off x="0" y="894080"/>
            <a:ext cx="5862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35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a:ea typeface="+mn-ea"/>
                <a:cs typeface="+mn-cs"/>
              </a:rPr>
              <a:t>II. 	A Life of Authentication.</a:t>
            </a:r>
          </a:p>
        </p:txBody>
      </p:sp>
      <p:sp>
        <p:nvSpPr>
          <p:cNvPr id="8" name="Subtitle 2"/>
          <p:cNvSpPr txBox="1">
            <a:spLocks/>
          </p:cNvSpPr>
          <p:nvPr/>
        </p:nvSpPr>
        <p:spPr>
          <a:xfrm>
            <a:off x="121920" y="3647440"/>
            <a:ext cx="5862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350" b="1" dirty="0"/>
              <a:t>2 Cor 3:2</a:t>
            </a:r>
            <a:r>
              <a:rPr lang="en-US" sz="3350" dirty="0"/>
              <a:t> Ye are our epistle written in our hearts, known and read of all men:</a:t>
            </a:r>
          </a:p>
        </p:txBody>
      </p:sp>
      <p:sp>
        <p:nvSpPr>
          <p:cNvPr id="9" name="Subtitle 2"/>
          <p:cNvSpPr txBox="1">
            <a:spLocks/>
          </p:cNvSpPr>
          <p:nvPr/>
        </p:nvSpPr>
        <p:spPr>
          <a:xfrm>
            <a:off x="60960" y="1564640"/>
            <a:ext cx="5862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35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a:ea typeface="+mn-ea"/>
                <a:cs typeface="+mn-cs"/>
              </a:rPr>
              <a:t>III. 	A Life of Confrontation.</a:t>
            </a:r>
          </a:p>
        </p:txBody>
      </p:sp>
      <p:sp>
        <p:nvSpPr>
          <p:cNvPr id="10" name="Subtitle 2"/>
          <p:cNvSpPr txBox="1">
            <a:spLocks/>
          </p:cNvSpPr>
          <p:nvPr/>
        </p:nvSpPr>
        <p:spPr>
          <a:xfrm>
            <a:off x="60960" y="2336800"/>
            <a:ext cx="5862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35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a:ea typeface="+mn-ea"/>
                <a:cs typeface="+mn-cs"/>
              </a:rPr>
              <a:t>IV. 	A Life of Proclamation.</a:t>
            </a:r>
          </a:p>
        </p:txBody>
      </p:sp>
    </p:spTree>
    <p:extLst>
      <p:ext uri="{BB962C8B-B14F-4D97-AF65-F5344CB8AC3E}">
        <p14:creationId xmlns:p14="http://schemas.microsoft.com/office/powerpoint/2010/main" val="2775637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dashVert">
          <a:fgClr>
            <a:schemeClr val="bg2"/>
          </a:fgClr>
          <a:bgClr>
            <a:schemeClr val="bg2"/>
          </a:bgClr>
        </a:patt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3434080"/>
            <a:ext cx="12192000" cy="3423920"/>
          </a:xfrm>
        </p:spPr>
        <p:txBody>
          <a:bodyPr>
            <a:noAutofit/>
          </a:bodyPr>
          <a:lstStyle/>
          <a:p>
            <a:pPr algn="l"/>
            <a:r>
              <a:rPr lang="en-US" sz="3350" b="1" dirty="0" err="1"/>
              <a:t>Eph</a:t>
            </a:r>
            <a:r>
              <a:rPr lang="en-US" sz="3350" b="1" dirty="0"/>
              <a:t> 2:1 </a:t>
            </a:r>
            <a:r>
              <a:rPr lang="en-US" sz="3350" dirty="0"/>
              <a:t>And you hath he quickened, who were dead in trespasses and sins; </a:t>
            </a:r>
          </a:p>
          <a:p>
            <a:pPr algn="l"/>
            <a:endParaRPr lang="en-US" sz="3350" dirty="0"/>
          </a:p>
          <a:p>
            <a:pPr algn="l"/>
            <a:r>
              <a:rPr lang="en-US" sz="3350" b="1" dirty="0" err="1"/>
              <a:t>Eph</a:t>
            </a:r>
            <a:r>
              <a:rPr lang="en-US" sz="3350" b="1" dirty="0"/>
              <a:t> 2:5 </a:t>
            </a:r>
            <a:r>
              <a:rPr lang="en-US" sz="3350" dirty="0"/>
              <a:t>Even when we were dead in sins, hath quickened us together with Christ, (by grace ye are saved;) </a:t>
            </a:r>
            <a:r>
              <a:rPr lang="en-US" sz="3350" b="1" dirty="0"/>
              <a:t>6</a:t>
            </a:r>
            <a:r>
              <a:rPr lang="en-US" sz="3350" dirty="0"/>
              <a:t> And hath raised us up together, and made us sit together in heavenly places in Christ Jesus: </a:t>
            </a:r>
          </a:p>
        </p:txBody>
      </p:sp>
      <p:pic>
        <p:nvPicPr>
          <p:cNvPr id="1026" name="Picture 2" descr="Image result for resurrected lif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3434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0787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dashVert">
          <a:fgClr>
            <a:schemeClr val="bg2"/>
          </a:fgClr>
          <a:bgClr>
            <a:schemeClr val="bg2"/>
          </a:bgClr>
        </a:patt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54000"/>
            <a:ext cx="5862320" cy="772160"/>
          </a:xfrm>
        </p:spPr>
        <p:txBody>
          <a:bodyPr>
            <a:noAutofit/>
          </a:bodyPr>
          <a:lstStyle/>
          <a:p>
            <a:pPr algn="l"/>
            <a:r>
              <a:rPr lang="en-US" sz="3350" b="1" dirty="0">
                <a:effectLst>
                  <a:outerShdw blurRad="38100" dist="38100" dir="2700000" algn="tl">
                    <a:srgbClr val="000000">
                      <a:alpha val="43137"/>
                    </a:srgbClr>
                  </a:outerShdw>
                </a:effectLst>
              </a:rPr>
              <a:t>I. 	A Life of Communion.</a:t>
            </a:r>
          </a:p>
        </p:txBody>
      </p:sp>
      <p:pic>
        <p:nvPicPr>
          <p:cNvPr id="1026" name="Picture 2" descr="Image result for resurrected lif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2320" y="0"/>
            <a:ext cx="632968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Subtitle 2"/>
          <p:cNvSpPr txBox="1">
            <a:spLocks/>
          </p:cNvSpPr>
          <p:nvPr/>
        </p:nvSpPr>
        <p:spPr>
          <a:xfrm>
            <a:off x="0" y="802005"/>
            <a:ext cx="5862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350" b="1" dirty="0" err="1"/>
              <a:t>Psa</a:t>
            </a:r>
            <a:r>
              <a:rPr lang="en-US" sz="3350" b="1" dirty="0"/>
              <a:t> 4:4</a:t>
            </a:r>
            <a:r>
              <a:rPr lang="en-US" sz="3350" dirty="0"/>
              <a:t> Stand in awe, and sin not: commune with your own heart upon your bed, and be still. Selah. </a:t>
            </a:r>
          </a:p>
          <a:p>
            <a:pPr algn="l"/>
            <a:endParaRPr lang="en-US" sz="3350" dirty="0"/>
          </a:p>
        </p:txBody>
      </p:sp>
      <p:sp>
        <p:nvSpPr>
          <p:cNvPr id="5" name="Subtitle 2"/>
          <p:cNvSpPr txBox="1">
            <a:spLocks/>
          </p:cNvSpPr>
          <p:nvPr/>
        </p:nvSpPr>
        <p:spPr>
          <a:xfrm>
            <a:off x="0" y="2656840"/>
            <a:ext cx="5862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350" dirty="0"/>
              <a:t> </a:t>
            </a:r>
          </a:p>
        </p:txBody>
      </p:sp>
      <p:sp>
        <p:nvSpPr>
          <p:cNvPr id="6" name="Subtitle 2"/>
          <p:cNvSpPr txBox="1">
            <a:spLocks/>
          </p:cNvSpPr>
          <p:nvPr/>
        </p:nvSpPr>
        <p:spPr>
          <a:xfrm>
            <a:off x="0" y="2656840"/>
            <a:ext cx="5862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350" b="1" dirty="0" err="1"/>
              <a:t>Psa</a:t>
            </a:r>
            <a:r>
              <a:rPr lang="en-US" sz="3350" b="1" dirty="0"/>
              <a:t> 66:18</a:t>
            </a:r>
            <a:r>
              <a:rPr lang="en-US" sz="3350" dirty="0"/>
              <a:t> If I regard iniquity in my heart, the Lord will not hear me: </a:t>
            </a:r>
          </a:p>
          <a:p>
            <a:pPr algn="l"/>
            <a:r>
              <a:rPr lang="en-US" sz="3350" b="1" dirty="0"/>
              <a:t>Isa 1:15</a:t>
            </a:r>
            <a:r>
              <a:rPr lang="en-US" sz="3350" dirty="0"/>
              <a:t> And when ye spread forth your hands, I will hide mine eyes from you: yea, when ye make many prayers, I will not hear: your hands are full of blood. </a:t>
            </a:r>
          </a:p>
          <a:p>
            <a:pPr algn="l"/>
            <a:endParaRPr lang="en-US" sz="3350" dirty="0"/>
          </a:p>
        </p:txBody>
      </p:sp>
    </p:spTree>
    <p:extLst>
      <p:ext uri="{BB962C8B-B14F-4D97-AF65-F5344CB8AC3E}">
        <p14:creationId xmlns:p14="http://schemas.microsoft.com/office/powerpoint/2010/main" val="413663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dashVert">
          <a:fgClr>
            <a:schemeClr val="bg2"/>
          </a:fgClr>
          <a:bgClr>
            <a:schemeClr val="bg2"/>
          </a:bgClr>
        </a:patt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54000"/>
            <a:ext cx="5862320" cy="772160"/>
          </a:xfrm>
        </p:spPr>
        <p:txBody>
          <a:bodyPr>
            <a:noAutofit/>
          </a:bodyPr>
          <a:lstStyle/>
          <a:p>
            <a:pPr algn="l"/>
            <a:r>
              <a:rPr lang="en-US" sz="3350" b="1" dirty="0">
                <a:effectLst>
                  <a:outerShdw blurRad="38100" dist="38100" dir="2700000" algn="tl">
                    <a:srgbClr val="000000">
                      <a:alpha val="43137"/>
                    </a:srgbClr>
                  </a:outerShdw>
                </a:effectLst>
              </a:rPr>
              <a:t>I. 	A Life of Communion.</a:t>
            </a:r>
          </a:p>
        </p:txBody>
      </p:sp>
      <p:pic>
        <p:nvPicPr>
          <p:cNvPr id="1026" name="Picture 2" descr="Image result for resurrected lif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2320" y="0"/>
            <a:ext cx="632968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Subtitle 2"/>
          <p:cNvSpPr txBox="1">
            <a:spLocks/>
          </p:cNvSpPr>
          <p:nvPr/>
        </p:nvSpPr>
        <p:spPr>
          <a:xfrm>
            <a:off x="0" y="2656840"/>
            <a:ext cx="5862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35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6" name="Subtitle 2"/>
          <p:cNvSpPr txBox="1">
            <a:spLocks/>
          </p:cNvSpPr>
          <p:nvPr/>
        </p:nvSpPr>
        <p:spPr>
          <a:xfrm>
            <a:off x="0" y="782320"/>
            <a:ext cx="5862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100" b="1" dirty="0" err="1"/>
              <a:t>Jer</a:t>
            </a:r>
            <a:r>
              <a:rPr lang="en-US" sz="3100" b="1" dirty="0"/>
              <a:t> 7:16</a:t>
            </a:r>
            <a:r>
              <a:rPr lang="en-US" sz="3100" dirty="0"/>
              <a:t> Therefore pray not thou for this people, neither lift up cry nor prayer for them, neither make intercession to me: for I will not hear thee. </a:t>
            </a:r>
            <a:r>
              <a:rPr lang="en-US" sz="3100" b="1" dirty="0"/>
              <a:t>17</a:t>
            </a:r>
            <a:r>
              <a:rPr lang="en-US" sz="3100" dirty="0"/>
              <a:t> </a:t>
            </a:r>
            <a:r>
              <a:rPr lang="en-US" sz="3100" dirty="0" err="1"/>
              <a:t>Seest</a:t>
            </a:r>
            <a:r>
              <a:rPr lang="en-US" sz="3100" dirty="0"/>
              <a:t> thou not what they do in the cities of Judah and in the streets of Jerusalem? </a:t>
            </a:r>
            <a:r>
              <a:rPr lang="en-US" sz="3100" b="1" dirty="0"/>
              <a:t>18 </a:t>
            </a:r>
            <a:r>
              <a:rPr lang="en-US" sz="3100" dirty="0"/>
              <a:t>The children gather wood, and the fathers kindle the fire, and the women knead their dough, to make cakes to the queen of heaven, and to pour out drink offerings unto other gods, that they may provoke me to anger.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35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34609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pattFill prst="dashVert">
          <a:fgClr>
            <a:schemeClr val="bg2"/>
          </a:fgClr>
          <a:bgClr>
            <a:schemeClr val="bg2"/>
          </a:bgClr>
        </a:patt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54000"/>
            <a:ext cx="5862320" cy="772160"/>
          </a:xfrm>
        </p:spPr>
        <p:txBody>
          <a:bodyPr>
            <a:noAutofit/>
          </a:bodyPr>
          <a:lstStyle/>
          <a:p>
            <a:pPr algn="l"/>
            <a:r>
              <a:rPr lang="en-US" sz="3350" b="1" dirty="0">
                <a:effectLst>
                  <a:outerShdw blurRad="38100" dist="38100" dir="2700000" algn="tl">
                    <a:srgbClr val="000000">
                      <a:alpha val="43137"/>
                    </a:srgbClr>
                  </a:outerShdw>
                </a:effectLst>
              </a:rPr>
              <a:t>I. 	A Life of Communion.</a:t>
            </a:r>
          </a:p>
        </p:txBody>
      </p:sp>
      <p:pic>
        <p:nvPicPr>
          <p:cNvPr id="1026" name="Picture 2" descr="Image result for resurrected lif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616960"/>
            <a:ext cx="12192000" cy="3241040"/>
          </a:xfrm>
          <a:prstGeom prst="rect">
            <a:avLst/>
          </a:prstGeom>
          <a:noFill/>
          <a:extLst>
            <a:ext uri="{909E8E84-426E-40DD-AFC4-6F175D3DCCD1}">
              <a14:hiddenFill xmlns:a14="http://schemas.microsoft.com/office/drawing/2010/main">
                <a:solidFill>
                  <a:srgbClr val="FFFFFF"/>
                </a:solidFill>
              </a14:hiddenFill>
            </a:ext>
          </a:extLst>
        </p:spPr>
      </p:pic>
      <p:sp>
        <p:nvSpPr>
          <p:cNvPr id="5" name="Subtitle 2"/>
          <p:cNvSpPr txBox="1">
            <a:spLocks/>
          </p:cNvSpPr>
          <p:nvPr/>
        </p:nvSpPr>
        <p:spPr>
          <a:xfrm>
            <a:off x="0" y="2656840"/>
            <a:ext cx="5862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35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6" name="Subtitle 2"/>
          <p:cNvSpPr txBox="1">
            <a:spLocks/>
          </p:cNvSpPr>
          <p:nvPr/>
        </p:nvSpPr>
        <p:spPr>
          <a:xfrm>
            <a:off x="0" y="822960"/>
            <a:ext cx="12364720" cy="10871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350" b="1" dirty="0"/>
              <a:t>Luke 17:15</a:t>
            </a:r>
            <a:r>
              <a:rPr lang="en-US" sz="3350" dirty="0"/>
              <a:t> And one of them, when he saw that he was healed, turned back, and with a loud voice glorified God, </a:t>
            </a:r>
            <a:r>
              <a:rPr lang="en-US" sz="3350" b="1" dirty="0"/>
              <a:t>16</a:t>
            </a:r>
            <a:r>
              <a:rPr lang="en-US" sz="3350" dirty="0"/>
              <a:t> And fell down on his face at his feet, giving him thanks: and he was a Samaritan. </a:t>
            </a:r>
            <a:r>
              <a:rPr lang="en-US" sz="3350" b="1" dirty="0"/>
              <a:t>17</a:t>
            </a:r>
            <a:r>
              <a:rPr lang="en-US" sz="3350" dirty="0"/>
              <a:t>And Jesus answering said, Were there not ten cleansed? but where are the nine? </a:t>
            </a:r>
            <a:r>
              <a:rPr lang="en-US" sz="3350" b="1" dirty="0"/>
              <a:t>18</a:t>
            </a:r>
            <a:r>
              <a:rPr lang="en-US" sz="3350" dirty="0"/>
              <a:t> There are not found that returned to give glory to God, save this stranger.</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35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0545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pattFill prst="dashVert">
          <a:fgClr>
            <a:schemeClr val="bg2"/>
          </a:fgClr>
          <a:bgClr>
            <a:schemeClr val="bg2"/>
          </a:bgClr>
        </a:patt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567680" y="63500"/>
            <a:ext cx="5862320" cy="772160"/>
          </a:xfrm>
        </p:spPr>
        <p:txBody>
          <a:bodyPr>
            <a:noAutofit/>
          </a:bodyPr>
          <a:lstStyle/>
          <a:p>
            <a:pPr algn="l"/>
            <a:r>
              <a:rPr lang="en-US" sz="3350" b="1" dirty="0">
                <a:effectLst>
                  <a:outerShdw blurRad="38100" dist="38100" dir="2700000" algn="tl">
                    <a:srgbClr val="000000">
                      <a:alpha val="43137"/>
                    </a:srgbClr>
                  </a:outerShdw>
                </a:effectLst>
              </a:rPr>
              <a:t>I. 	A Life of Communion.</a:t>
            </a:r>
          </a:p>
        </p:txBody>
      </p:sp>
      <p:pic>
        <p:nvPicPr>
          <p:cNvPr id="1026" name="Picture 2" descr="Image result for resurrected lif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56768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Subtitle 2"/>
          <p:cNvSpPr txBox="1">
            <a:spLocks/>
          </p:cNvSpPr>
          <p:nvPr/>
        </p:nvSpPr>
        <p:spPr>
          <a:xfrm>
            <a:off x="0" y="2656840"/>
            <a:ext cx="5862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35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6" name="Subtitle 2"/>
          <p:cNvSpPr txBox="1">
            <a:spLocks/>
          </p:cNvSpPr>
          <p:nvPr/>
        </p:nvSpPr>
        <p:spPr>
          <a:xfrm>
            <a:off x="5567680" y="822960"/>
            <a:ext cx="6624320" cy="10871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200" b="1" dirty="0" err="1"/>
              <a:t>Psa</a:t>
            </a:r>
            <a:r>
              <a:rPr lang="en-US" sz="3200" b="1" dirty="0"/>
              <a:t> 106:19</a:t>
            </a:r>
            <a:r>
              <a:rPr lang="en-US" sz="3200" dirty="0"/>
              <a:t> They made a calf in </a:t>
            </a:r>
            <a:r>
              <a:rPr lang="en-US" sz="3200" dirty="0" err="1"/>
              <a:t>Horeb</a:t>
            </a:r>
            <a:r>
              <a:rPr lang="en-US" sz="3200" dirty="0"/>
              <a:t>, and worshipped the molten image. </a:t>
            </a:r>
            <a:r>
              <a:rPr lang="en-US" sz="3200" b="1" dirty="0"/>
              <a:t>20</a:t>
            </a:r>
            <a:r>
              <a:rPr lang="en-US" sz="3200" dirty="0"/>
              <a:t> Thus they changed their glory into the similitude of an ox that </a:t>
            </a:r>
            <a:r>
              <a:rPr lang="en-US" sz="3200" dirty="0" err="1"/>
              <a:t>eateth</a:t>
            </a:r>
            <a:r>
              <a:rPr lang="en-US" sz="3200" dirty="0"/>
              <a:t> grass. </a:t>
            </a:r>
            <a:r>
              <a:rPr lang="en-US" sz="3200" b="1" dirty="0"/>
              <a:t>21</a:t>
            </a:r>
            <a:r>
              <a:rPr lang="en-US" sz="3200" dirty="0"/>
              <a:t> They </a:t>
            </a:r>
            <a:r>
              <a:rPr lang="en-US" sz="3200" dirty="0" err="1"/>
              <a:t>forgat</a:t>
            </a:r>
            <a:r>
              <a:rPr lang="en-US" sz="3200" dirty="0"/>
              <a:t> God their </a:t>
            </a:r>
            <a:r>
              <a:rPr lang="en-US" sz="3200" dirty="0" err="1"/>
              <a:t>saviour</a:t>
            </a:r>
            <a:r>
              <a:rPr lang="en-US" sz="3200" dirty="0"/>
              <a:t>, which had done great things in Egypt; </a:t>
            </a:r>
            <a:r>
              <a:rPr lang="en-US" sz="3200" b="1" dirty="0"/>
              <a:t>22 </a:t>
            </a:r>
            <a:r>
              <a:rPr lang="en-US" sz="3200" dirty="0"/>
              <a:t>Wondrous works in the land of Ham, and terrible things by the Red sea. </a:t>
            </a:r>
            <a:r>
              <a:rPr lang="en-US" sz="3200" b="1" dirty="0"/>
              <a:t>23</a:t>
            </a:r>
            <a:r>
              <a:rPr lang="en-US" sz="3200" dirty="0"/>
              <a:t> Therefore he said that he would destroy them, had not Moses his chosen stood before him in the breach, to turn away his wrath, lest he should destroy them.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35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52375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pattFill prst="dashVert">
          <a:fgClr>
            <a:schemeClr val="bg2"/>
          </a:fgClr>
          <a:bgClr>
            <a:schemeClr val="bg2"/>
          </a:bgClr>
        </a:patt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54000"/>
            <a:ext cx="5862320" cy="772160"/>
          </a:xfrm>
        </p:spPr>
        <p:txBody>
          <a:bodyPr>
            <a:noAutofit/>
          </a:bodyPr>
          <a:lstStyle/>
          <a:p>
            <a:pPr algn="l"/>
            <a:r>
              <a:rPr lang="en-US" sz="3350" b="1" dirty="0">
                <a:effectLst>
                  <a:outerShdw blurRad="38100" dist="38100" dir="2700000" algn="tl">
                    <a:srgbClr val="000000">
                      <a:alpha val="43137"/>
                    </a:srgbClr>
                  </a:outerShdw>
                </a:effectLst>
              </a:rPr>
              <a:t>I. 	A Life of Communion.</a:t>
            </a:r>
          </a:p>
        </p:txBody>
      </p:sp>
      <p:pic>
        <p:nvPicPr>
          <p:cNvPr id="1026" name="Picture 2" descr="Image result for resurrected lif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2320" y="0"/>
            <a:ext cx="632968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Subtitle 2"/>
          <p:cNvSpPr txBox="1">
            <a:spLocks/>
          </p:cNvSpPr>
          <p:nvPr/>
        </p:nvSpPr>
        <p:spPr>
          <a:xfrm>
            <a:off x="0" y="2656840"/>
            <a:ext cx="5862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35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7" name="Subtitle 2"/>
          <p:cNvSpPr txBox="1">
            <a:spLocks/>
          </p:cNvSpPr>
          <p:nvPr/>
        </p:nvSpPr>
        <p:spPr>
          <a:xfrm>
            <a:off x="0" y="894080"/>
            <a:ext cx="5862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350" b="1" dirty="0">
                <a:effectLst>
                  <a:outerShdw blurRad="38100" dist="38100" dir="2700000" algn="tl">
                    <a:srgbClr val="000000">
                      <a:alpha val="43137"/>
                    </a:srgbClr>
                  </a:outerShdw>
                </a:effectLst>
              </a:rPr>
              <a:t>II. 	A Life of Authentication.</a:t>
            </a:r>
          </a:p>
        </p:txBody>
      </p:sp>
      <p:sp>
        <p:nvSpPr>
          <p:cNvPr id="8" name="Subtitle 2"/>
          <p:cNvSpPr txBox="1">
            <a:spLocks/>
          </p:cNvSpPr>
          <p:nvPr/>
        </p:nvSpPr>
        <p:spPr>
          <a:xfrm>
            <a:off x="0" y="1579880"/>
            <a:ext cx="5862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350" b="1" dirty="0"/>
              <a:t>Acts 9:20</a:t>
            </a:r>
            <a:r>
              <a:rPr lang="en-US" sz="3350" dirty="0"/>
              <a:t> And straightway he preached Christ in the synagogues, that he is the Son of God. </a:t>
            </a:r>
            <a:r>
              <a:rPr lang="en-US" sz="3350" b="1" dirty="0"/>
              <a:t>21</a:t>
            </a:r>
            <a:r>
              <a:rPr lang="en-US" sz="3350" dirty="0"/>
              <a:t> But all that heard him were amazed, and said; Is not this he that destroyed them which called on this name in Jerusalem, and came hither for that intent, that he might bring them bound unto the chief priests? </a:t>
            </a:r>
          </a:p>
        </p:txBody>
      </p:sp>
    </p:spTree>
    <p:extLst>
      <p:ext uri="{BB962C8B-B14F-4D97-AF65-F5344CB8AC3E}">
        <p14:creationId xmlns:p14="http://schemas.microsoft.com/office/powerpoint/2010/main" val="2441083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randombar(horizont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pattFill prst="dashVert">
          <a:fgClr>
            <a:schemeClr val="bg2"/>
          </a:fgClr>
          <a:bgClr>
            <a:schemeClr val="bg2"/>
          </a:bgClr>
        </a:patt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54000"/>
            <a:ext cx="5862320" cy="772160"/>
          </a:xfrm>
        </p:spPr>
        <p:txBody>
          <a:bodyPr>
            <a:noAutofit/>
          </a:bodyPr>
          <a:lstStyle/>
          <a:p>
            <a:pPr algn="l"/>
            <a:r>
              <a:rPr lang="en-US" sz="3350" b="1" dirty="0">
                <a:effectLst>
                  <a:outerShdw blurRad="38100" dist="38100" dir="2700000" algn="tl">
                    <a:srgbClr val="000000">
                      <a:alpha val="43137"/>
                    </a:srgbClr>
                  </a:outerShdw>
                </a:effectLst>
              </a:rPr>
              <a:t>I. 	A Life of Communion.</a:t>
            </a:r>
          </a:p>
        </p:txBody>
      </p:sp>
      <p:pic>
        <p:nvPicPr>
          <p:cNvPr id="1026" name="Picture 2" descr="Image result for resurrected lif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2320" y="0"/>
            <a:ext cx="632968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Subtitle 2"/>
          <p:cNvSpPr txBox="1">
            <a:spLocks/>
          </p:cNvSpPr>
          <p:nvPr/>
        </p:nvSpPr>
        <p:spPr>
          <a:xfrm>
            <a:off x="0" y="2656840"/>
            <a:ext cx="5862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35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7" name="Subtitle 2"/>
          <p:cNvSpPr txBox="1">
            <a:spLocks/>
          </p:cNvSpPr>
          <p:nvPr/>
        </p:nvSpPr>
        <p:spPr>
          <a:xfrm>
            <a:off x="0" y="894080"/>
            <a:ext cx="5862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35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a:ea typeface="+mn-ea"/>
                <a:cs typeface="+mn-cs"/>
              </a:rPr>
              <a:t>II. 	A Life of Authentication.</a:t>
            </a:r>
          </a:p>
        </p:txBody>
      </p:sp>
      <p:sp>
        <p:nvSpPr>
          <p:cNvPr id="8" name="Subtitle 2"/>
          <p:cNvSpPr txBox="1">
            <a:spLocks/>
          </p:cNvSpPr>
          <p:nvPr/>
        </p:nvSpPr>
        <p:spPr>
          <a:xfrm>
            <a:off x="0" y="1775460"/>
            <a:ext cx="5862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350" b="1" dirty="0"/>
              <a:t>Rom 8:11</a:t>
            </a:r>
            <a:r>
              <a:rPr lang="en-US" sz="3350" dirty="0"/>
              <a:t> But if the Spirit of him that raised up Jesus from the dead dwell in you, he that raised up Christ from the dead shall also quicken your mortal bodies by his Spirit that </a:t>
            </a:r>
            <a:r>
              <a:rPr lang="en-US" sz="3350" dirty="0" err="1"/>
              <a:t>dwelleth</a:t>
            </a:r>
            <a:r>
              <a:rPr lang="en-US" sz="3350" dirty="0"/>
              <a:t> in you. </a:t>
            </a:r>
          </a:p>
        </p:txBody>
      </p:sp>
    </p:spTree>
    <p:extLst>
      <p:ext uri="{BB962C8B-B14F-4D97-AF65-F5344CB8AC3E}">
        <p14:creationId xmlns:p14="http://schemas.microsoft.com/office/powerpoint/2010/main" val="2578184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pattFill prst="dashVert">
          <a:fgClr>
            <a:schemeClr val="bg2"/>
          </a:fgClr>
          <a:bgClr>
            <a:schemeClr val="bg2"/>
          </a:bgClr>
        </a:patt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329680" y="254000"/>
            <a:ext cx="5862320" cy="772160"/>
          </a:xfrm>
        </p:spPr>
        <p:txBody>
          <a:bodyPr>
            <a:noAutofit/>
          </a:bodyPr>
          <a:lstStyle/>
          <a:p>
            <a:pPr algn="l"/>
            <a:r>
              <a:rPr lang="en-US" sz="3350" b="1" dirty="0">
                <a:effectLst>
                  <a:outerShdw blurRad="38100" dist="38100" dir="2700000" algn="tl">
                    <a:srgbClr val="000000">
                      <a:alpha val="43137"/>
                    </a:srgbClr>
                  </a:outerShdw>
                </a:effectLst>
              </a:rPr>
              <a:t>I. 	A Life of Communion.</a:t>
            </a:r>
          </a:p>
        </p:txBody>
      </p:sp>
      <p:pic>
        <p:nvPicPr>
          <p:cNvPr id="1026" name="Picture 2" descr="Image result for resurrected lif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32968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Subtitle 2"/>
          <p:cNvSpPr txBox="1">
            <a:spLocks/>
          </p:cNvSpPr>
          <p:nvPr/>
        </p:nvSpPr>
        <p:spPr>
          <a:xfrm>
            <a:off x="0" y="2656840"/>
            <a:ext cx="5862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35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7" name="Subtitle 2"/>
          <p:cNvSpPr txBox="1">
            <a:spLocks/>
          </p:cNvSpPr>
          <p:nvPr/>
        </p:nvSpPr>
        <p:spPr>
          <a:xfrm>
            <a:off x="6329680" y="894080"/>
            <a:ext cx="5862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35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a:ea typeface="+mn-ea"/>
                <a:cs typeface="+mn-cs"/>
              </a:rPr>
              <a:t>II. 	A Life of Authentication.</a:t>
            </a:r>
          </a:p>
        </p:txBody>
      </p:sp>
      <p:sp>
        <p:nvSpPr>
          <p:cNvPr id="8" name="Subtitle 2"/>
          <p:cNvSpPr txBox="1">
            <a:spLocks/>
          </p:cNvSpPr>
          <p:nvPr/>
        </p:nvSpPr>
        <p:spPr>
          <a:xfrm>
            <a:off x="6329680" y="1534160"/>
            <a:ext cx="5862320" cy="772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500" b="1" dirty="0" err="1"/>
              <a:t>Eph</a:t>
            </a:r>
            <a:r>
              <a:rPr lang="en-US" sz="2500" b="1" dirty="0"/>
              <a:t> 1:19</a:t>
            </a:r>
            <a:r>
              <a:rPr lang="en-US" sz="2500" dirty="0"/>
              <a:t> And what is the exceeding greatness of his </a:t>
            </a:r>
            <a:r>
              <a:rPr lang="en-US" sz="2500" u="sng" dirty="0"/>
              <a:t>power</a:t>
            </a:r>
            <a:r>
              <a:rPr lang="en-US" sz="2500" dirty="0"/>
              <a:t> to us-ward who believe, according to the working of his mighty power, </a:t>
            </a:r>
          </a:p>
          <a:p>
            <a:pPr algn="l"/>
            <a:r>
              <a:rPr lang="en-US" sz="2500" b="1" dirty="0" err="1"/>
              <a:t>Eph</a:t>
            </a:r>
            <a:r>
              <a:rPr lang="en-US" sz="2500" b="1" dirty="0"/>
              <a:t> 3:7</a:t>
            </a:r>
            <a:r>
              <a:rPr lang="en-US" sz="2500" dirty="0"/>
              <a:t> Whereof I was made a minister, according to the gift of the grace of God given unto me by the effectual working of his </a:t>
            </a:r>
            <a:r>
              <a:rPr lang="en-US" sz="2500" u="sng" dirty="0"/>
              <a:t>power.</a:t>
            </a:r>
            <a:r>
              <a:rPr lang="en-US" sz="2500" dirty="0"/>
              <a:t> </a:t>
            </a:r>
          </a:p>
          <a:p>
            <a:pPr algn="l"/>
            <a:r>
              <a:rPr lang="en-US" sz="2500" b="1" dirty="0" err="1"/>
              <a:t>Eph</a:t>
            </a:r>
            <a:r>
              <a:rPr lang="en-US" sz="2500" b="1" dirty="0"/>
              <a:t> 3:20</a:t>
            </a:r>
            <a:r>
              <a:rPr lang="en-US" sz="2500" dirty="0"/>
              <a:t> Now unto him that is able to do exceeding abundantly above all that we ask or think, according to the </a:t>
            </a:r>
            <a:r>
              <a:rPr lang="en-US" sz="2500" u="sng" dirty="0"/>
              <a:t>power</a:t>
            </a:r>
            <a:r>
              <a:rPr lang="en-US" sz="2500" dirty="0"/>
              <a:t> that </a:t>
            </a:r>
            <a:r>
              <a:rPr lang="en-US" sz="2500" dirty="0" err="1"/>
              <a:t>worketh</a:t>
            </a:r>
            <a:r>
              <a:rPr lang="en-US" sz="2500" dirty="0"/>
              <a:t> in us, </a:t>
            </a:r>
          </a:p>
          <a:p>
            <a:pPr algn="l"/>
            <a:r>
              <a:rPr lang="en-US" sz="2500" b="1" dirty="0" err="1"/>
              <a:t>Eph</a:t>
            </a:r>
            <a:r>
              <a:rPr lang="en-US" sz="2500" b="1" dirty="0"/>
              <a:t> 6:10</a:t>
            </a:r>
            <a:r>
              <a:rPr lang="en-US" sz="2500" dirty="0"/>
              <a:t> Finally, my brethren, be strong in the Lord, and in the </a:t>
            </a:r>
            <a:r>
              <a:rPr lang="en-US" sz="2500" u="sng" dirty="0"/>
              <a:t>power</a:t>
            </a:r>
            <a:r>
              <a:rPr lang="en-US" sz="2500" dirty="0"/>
              <a:t> of his might. </a:t>
            </a:r>
          </a:p>
        </p:txBody>
      </p:sp>
    </p:spTree>
    <p:extLst>
      <p:ext uri="{BB962C8B-B14F-4D97-AF65-F5344CB8AC3E}">
        <p14:creationId xmlns:p14="http://schemas.microsoft.com/office/powerpoint/2010/main" val="3770985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275</Words>
  <Application>Microsoft Office PowerPoint</Application>
  <PresentationFormat>Widescreen</PresentationFormat>
  <Paragraphs>43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12:1-2, 9-11</dc:title>
  <dc:creator>Kenny Morgan</dc:creator>
  <cp:lastModifiedBy>Kenny Morgan</cp:lastModifiedBy>
  <cp:revision>7</cp:revision>
  <dcterms:created xsi:type="dcterms:W3CDTF">2017-04-16T01:17:27Z</dcterms:created>
  <dcterms:modified xsi:type="dcterms:W3CDTF">2017-04-16T02:08:49Z</dcterms:modified>
</cp:coreProperties>
</file>