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74" r:id="rId5"/>
    <p:sldId id="275" r:id="rId6"/>
    <p:sldId id="276" r:id="rId7"/>
    <p:sldId id="285" r:id="rId8"/>
    <p:sldId id="280" r:id="rId9"/>
    <p:sldId id="288" r:id="rId10"/>
    <p:sldId id="286" r:id="rId11"/>
    <p:sldId id="287" r:id="rId12"/>
    <p:sldId id="281" r:id="rId13"/>
    <p:sldId id="289" r:id="rId14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89" autoAdjust="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752" y="-112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9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7/6/19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9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9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7/6/19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63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7/6/19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63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63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range-world-map-vector-1336461.jpg"/>
          <p:cNvPicPr>
            <a:picLocks noChangeAspect="1"/>
          </p:cNvPicPr>
          <p:nvPr/>
        </p:nvPicPr>
        <p:blipFill>
          <a:blip r:embed="rId2">
            <a:alphaModFix am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84" y="1110286"/>
            <a:ext cx="8792308" cy="5715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51168"/>
            <a:ext cx="7772400" cy="1225021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3">
                    <a:lumMod val="75000"/>
                  </a:schemeClr>
                </a:solidFill>
              </a:rPr>
              <a:t>Exodus 3:1-14 </a:t>
            </a:r>
            <a:endParaRPr lang="en-US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19758" y="417789"/>
            <a:ext cx="67671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accent6">
                    <a:lumMod val="75000"/>
                  </a:schemeClr>
                </a:solidFill>
                <a:latin typeface="ActualBook"/>
                <a:cs typeface="ActualBook"/>
              </a:rPr>
              <a:t>Separated</a:t>
            </a:r>
            <a:endParaRPr lang="en-US" sz="4800" dirty="0">
              <a:solidFill>
                <a:schemeClr val="accent6">
                  <a:lumMod val="75000"/>
                </a:schemeClr>
              </a:solidFill>
              <a:latin typeface="ActualBook"/>
              <a:cs typeface="ActualBook"/>
            </a:endParaRPr>
          </a:p>
        </p:txBody>
      </p:sp>
      <p:pic>
        <p:nvPicPr>
          <p:cNvPr id="6" name="Picture 5" descr="downloa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2783" y="2240911"/>
            <a:ext cx="6249617" cy="3124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399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4642555" y="300864"/>
            <a:ext cx="0" cy="53551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10442" y="2851447"/>
            <a:ext cx="853722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827885" y="381000"/>
            <a:ext cx="215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6"/>
                </a:solidFill>
              </a:rPr>
              <a:t>Not Urgent</a:t>
            </a:r>
          </a:p>
          <a:p>
            <a:pPr algn="ctr"/>
            <a:r>
              <a:rPr lang="en-US" dirty="0" smtClean="0">
                <a:solidFill>
                  <a:srgbClr val="008000"/>
                </a:solidFill>
              </a:rPr>
              <a:t>Important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12330" y="2978447"/>
            <a:ext cx="215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Urgent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</a:rPr>
              <a:t>Not Important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12330" y="395111"/>
            <a:ext cx="215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Urgent</a:t>
            </a:r>
          </a:p>
          <a:p>
            <a:pPr algn="ctr"/>
            <a:r>
              <a:rPr lang="en-US" dirty="0" smtClean="0">
                <a:solidFill>
                  <a:srgbClr val="008000"/>
                </a:solidFill>
              </a:rPr>
              <a:t>Important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27885" y="3097138"/>
            <a:ext cx="215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79646"/>
                </a:solidFill>
              </a:rPr>
              <a:t>Not Urgent</a:t>
            </a:r>
          </a:p>
          <a:p>
            <a:pPr algn="ctr"/>
            <a:r>
              <a:rPr lang="en-US" dirty="0" smtClean="0">
                <a:solidFill>
                  <a:srgbClr val="4F81BD"/>
                </a:solidFill>
              </a:rPr>
              <a:t>Not Important</a:t>
            </a:r>
            <a:endParaRPr lang="en-US" dirty="0">
              <a:solidFill>
                <a:srgbClr val="4F81BD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 rot="16200000">
            <a:off x="-206381" y="1086555"/>
            <a:ext cx="11618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Important</a:t>
            </a:r>
          </a:p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-383331" y="4070325"/>
            <a:ext cx="15621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Not Important</a:t>
            </a:r>
          </a:p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003778" y="0"/>
            <a:ext cx="846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Urgent</a:t>
            </a:r>
            <a:endParaRPr lang="en-US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6289881" y="20031"/>
            <a:ext cx="12553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/>
                </a:solidFill>
              </a:rPr>
              <a:t>Not Urgent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86552" y="1425222"/>
            <a:ext cx="286955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Work obligations, Deadlines,</a:t>
            </a:r>
          </a:p>
          <a:p>
            <a:pPr algn="ctr"/>
            <a:r>
              <a:rPr lang="en-US" dirty="0" smtClean="0"/>
              <a:t> Crises, Kids daily needs,</a:t>
            </a:r>
          </a:p>
          <a:p>
            <a:pPr algn="ctr"/>
            <a:r>
              <a:rPr lang="en-US" dirty="0" smtClean="0"/>
              <a:t>House hold daily needs, </a:t>
            </a:r>
          </a:p>
          <a:p>
            <a:pPr algn="ctr"/>
            <a:r>
              <a:rPr lang="en-US" dirty="0" smtClean="0"/>
              <a:t>Ministry, Discipleship 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12330" y="3974216"/>
            <a:ext cx="23686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Interruptions, Emails,</a:t>
            </a:r>
          </a:p>
          <a:p>
            <a:pPr algn="ctr"/>
            <a:r>
              <a:rPr lang="en-US" dirty="0" smtClean="0"/>
              <a:t>Phone calls, busy work,</a:t>
            </a:r>
          </a:p>
          <a:p>
            <a:pPr algn="ctr"/>
            <a:r>
              <a:rPr lang="en-US" dirty="0" smtClean="0"/>
              <a:t>Some house chores</a:t>
            </a:r>
          </a:p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35223" y="3885778"/>
            <a:ext cx="336390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Web browsing, social media</a:t>
            </a:r>
          </a:p>
          <a:p>
            <a:pPr algn="ctr"/>
            <a:r>
              <a:rPr lang="en-US" dirty="0" smtClean="0"/>
              <a:t>Binge watching,</a:t>
            </a:r>
          </a:p>
          <a:p>
            <a:pPr algn="ctr"/>
            <a:r>
              <a:rPr lang="en-US" dirty="0" smtClean="0"/>
              <a:t> analysis paralysis</a:t>
            </a:r>
          </a:p>
          <a:p>
            <a:pPr algn="ctr"/>
            <a:r>
              <a:rPr lang="en-US" dirty="0" smtClean="0"/>
              <a:t>Anything you use to procrastinate</a:t>
            </a:r>
          </a:p>
          <a:p>
            <a:pPr algn="ctr"/>
            <a:r>
              <a:rPr lang="en-US" dirty="0" smtClean="0"/>
              <a:t>“checking </a:t>
            </a:r>
            <a:r>
              <a:rPr lang="mr-IN" dirty="0" smtClean="0"/>
              <a:t>–</a:t>
            </a:r>
            <a:r>
              <a:rPr lang="en-US" dirty="0" smtClean="0"/>
              <a:t> out”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950744" y="1080995"/>
            <a:ext cx="3896920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Time with God</a:t>
            </a:r>
          </a:p>
          <a:p>
            <a:pPr algn="ctr"/>
            <a:r>
              <a:rPr lang="en-US" dirty="0" smtClean="0"/>
              <a:t>(Praise, Prayer, meditating on his word)</a:t>
            </a:r>
          </a:p>
          <a:p>
            <a:pPr algn="ctr"/>
            <a:r>
              <a:rPr lang="en-US" dirty="0" smtClean="0"/>
              <a:t>Building meaningful relationships</a:t>
            </a:r>
          </a:p>
          <a:p>
            <a:pPr algn="ctr"/>
            <a:r>
              <a:rPr lang="en-US" dirty="0" smtClean="0"/>
              <a:t>Self </a:t>
            </a:r>
            <a:r>
              <a:rPr lang="mr-IN" dirty="0" smtClean="0"/>
              <a:t>–</a:t>
            </a:r>
            <a:r>
              <a:rPr lang="en-US" dirty="0" smtClean="0"/>
              <a:t> Care</a:t>
            </a:r>
          </a:p>
          <a:p>
            <a:pPr algn="ctr"/>
            <a:r>
              <a:rPr lang="en-US" dirty="0" smtClean="0"/>
              <a:t>Working towards Goals,</a:t>
            </a:r>
          </a:p>
          <a:p>
            <a:pPr algn="ctr"/>
            <a:r>
              <a:rPr lang="en-US" dirty="0" smtClean="0"/>
              <a:t>True Recreation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47818" y="2136225"/>
            <a:ext cx="899806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/>
              <a:t>75%</a:t>
            </a:r>
            <a:endParaRPr lang="en-US" sz="3200" dirty="0"/>
          </a:p>
        </p:txBody>
      </p:sp>
      <p:sp>
        <p:nvSpPr>
          <p:cNvPr id="21" name="Rectangle 20"/>
          <p:cNvSpPr/>
          <p:nvPr/>
        </p:nvSpPr>
        <p:spPr>
          <a:xfrm>
            <a:off x="4889315" y="2167072"/>
            <a:ext cx="691816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/>
              <a:t>5</a:t>
            </a:r>
            <a:r>
              <a:rPr lang="en-US" sz="3200" b="1" dirty="0"/>
              <a:t>%</a:t>
            </a:r>
            <a:endParaRPr lang="en-US" sz="3200" dirty="0"/>
          </a:p>
        </p:txBody>
      </p:sp>
      <p:sp>
        <p:nvSpPr>
          <p:cNvPr id="22" name="Rectangle 21"/>
          <p:cNvSpPr/>
          <p:nvPr/>
        </p:nvSpPr>
        <p:spPr>
          <a:xfrm>
            <a:off x="310442" y="5045656"/>
            <a:ext cx="899806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/>
              <a:t>10%</a:t>
            </a:r>
            <a:endParaRPr lang="en-US" sz="3200" dirty="0"/>
          </a:p>
        </p:txBody>
      </p:sp>
      <p:sp>
        <p:nvSpPr>
          <p:cNvPr id="23" name="Rectangle 22"/>
          <p:cNvSpPr/>
          <p:nvPr/>
        </p:nvSpPr>
        <p:spPr>
          <a:xfrm>
            <a:off x="4785321" y="5071253"/>
            <a:ext cx="899806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/>
              <a:t>10%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06478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range-world-map-vector-1336461.jpg"/>
          <p:cNvPicPr>
            <a:picLocks noChangeAspect="1"/>
          </p:cNvPicPr>
          <p:nvPr/>
        </p:nvPicPr>
        <p:blipFill>
          <a:blip r:embed="rId2">
            <a:alphaModFix am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84" y="1053842"/>
            <a:ext cx="8792308" cy="5715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19758" y="417789"/>
            <a:ext cx="67671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accent6">
                    <a:lumMod val="75000"/>
                  </a:schemeClr>
                </a:solidFill>
                <a:latin typeface="ActualBook"/>
                <a:cs typeface="ActualBook"/>
              </a:rPr>
              <a:t>Separated</a:t>
            </a:r>
            <a:endParaRPr lang="en-US" sz="4800" dirty="0">
              <a:solidFill>
                <a:schemeClr val="accent6">
                  <a:lumMod val="75000"/>
                </a:schemeClr>
              </a:solidFill>
              <a:latin typeface="ActualBook"/>
              <a:cs typeface="ActualBook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1184" y="1248786"/>
            <a:ext cx="8792308" cy="646330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sz="2200" b="1" dirty="0">
                <a:solidFill>
                  <a:srgbClr val="77933C"/>
                </a:solidFill>
              </a:rPr>
              <a:t>the posture</a:t>
            </a:r>
            <a:endParaRPr lang="en-US" sz="2200" dirty="0">
              <a:solidFill>
                <a:srgbClr val="77933C"/>
              </a:solidFill>
            </a:endParaRPr>
          </a:p>
          <a:p>
            <a:r>
              <a:rPr lang="en-US" dirty="0"/>
              <a:t>v. 1 kept the flock</a:t>
            </a:r>
          </a:p>
          <a:p>
            <a:r>
              <a:rPr lang="en-US" dirty="0"/>
              <a:t>v. 1 came to the mountain of God</a:t>
            </a:r>
          </a:p>
          <a:p>
            <a:r>
              <a:rPr lang="en-US" dirty="0"/>
              <a:t>v. 2 “he looked"</a:t>
            </a:r>
          </a:p>
          <a:p>
            <a:r>
              <a:rPr lang="en-US" dirty="0"/>
              <a:t>v. 3 “he” turned aside, and saw this great </a:t>
            </a:r>
            <a:r>
              <a:rPr lang="en-US" dirty="0" smtClean="0"/>
              <a:t>sight</a:t>
            </a:r>
          </a:p>
          <a:p>
            <a:endParaRPr lang="en-US" dirty="0"/>
          </a:p>
          <a:p>
            <a:r>
              <a:rPr lang="en-US" sz="2200" b="1" dirty="0">
                <a:solidFill>
                  <a:schemeClr val="accent6">
                    <a:lumMod val="75000"/>
                  </a:schemeClr>
                </a:solidFill>
              </a:rPr>
              <a:t>The Call</a:t>
            </a:r>
            <a:endParaRPr lang="en-US" sz="22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/>
              <a:t>v. 4 when the Lord saw that he turned aside to see, God called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sz="2200" b="1" dirty="0">
                <a:solidFill>
                  <a:srgbClr val="77933C"/>
                </a:solidFill>
              </a:rPr>
              <a:t>1st Response</a:t>
            </a:r>
            <a:endParaRPr lang="en-US" sz="2200" dirty="0">
              <a:solidFill>
                <a:srgbClr val="77933C"/>
              </a:solidFill>
            </a:endParaRPr>
          </a:p>
          <a:p>
            <a:r>
              <a:rPr lang="en-US" dirty="0"/>
              <a:t>v. 4 "Here am I"</a:t>
            </a:r>
          </a:p>
          <a:p>
            <a:r>
              <a:rPr lang="en-US" dirty="0"/>
              <a:t>v. 5 He removed his shoes because it was holy</a:t>
            </a:r>
          </a:p>
          <a:p>
            <a:r>
              <a:rPr lang="en-US" dirty="0"/>
              <a:t>v. 6 He hid his </a:t>
            </a:r>
            <a:r>
              <a:rPr lang="en-US" dirty="0" smtClean="0"/>
              <a:t>face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sz="2200" b="1" dirty="0" smtClean="0">
                <a:solidFill>
                  <a:srgbClr val="E46C0A"/>
                </a:solidFill>
              </a:rPr>
              <a:t>The Commission</a:t>
            </a:r>
            <a:endParaRPr lang="en-US" sz="2200" dirty="0" smtClean="0">
              <a:solidFill>
                <a:srgbClr val="E46C0A"/>
              </a:solidFill>
            </a:endParaRPr>
          </a:p>
          <a:p>
            <a:r>
              <a:rPr lang="en-US" dirty="0" smtClean="0"/>
              <a:t>v. 10 Come now, I will send thee</a:t>
            </a:r>
          </a:p>
          <a:p>
            <a:endParaRPr lang="en-US" dirty="0" smtClean="0"/>
          </a:p>
          <a:p>
            <a:r>
              <a:rPr lang="en-US" sz="2200" b="1" dirty="0" smtClean="0">
                <a:solidFill>
                  <a:srgbClr val="77933C"/>
                </a:solidFill>
              </a:rPr>
              <a:t>2nd Response</a:t>
            </a:r>
            <a:endParaRPr lang="en-US" sz="2200" dirty="0" smtClean="0">
              <a:solidFill>
                <a:srgbClr val="77933C"/>
              </a:solidFill>
            </a:endParaRPr>
          </a:p>
          <a:p>
            <a:r>
              <a:rPr lang="en-US" dirty="0" smtClean="0"/>
              <a:t>v. 11 "Who am I?”</a:t>
            </a:r>
          </a:p>
          <a:p>
            <a:endParaRPr lang="en-US" dirty="0" smtClean="0"/>
          </a:p>
          <a:p>
            <a:r>
              <a:rPr lang="en-US" sz="2200" b="1" dirty="0">
                <a:solidFill>
                  <a:srgbClr val="E46C0A"/>
                </a:solidFill>
              </a:rPr>
              <a:t>T</a:t>
            </a:r>
            <a:r>
              <a:rPr lang="en-US" sz="2200" b="1" dirty="0" smtClean="0">
                <a:solidFill>
                  <a:srgbClr val="E46C0A"/>
                </a:solidFill>
              </a:rPr>
              <a:t>he Comfort</a:t>
            </a:r>
            <a:endParaRPr lang="en-US" sz="2200" dirty="0" smtClean="0">
              <a:solidFill>
                <a:srgbClr val="E46C0A"/>
              </a:solidFill>
            </a:endParaRPr>
          </a:p>
          <a:p>
            <a:r>
              <a:rPr lang="en-US" dirty="0" smtClean="0"/>
              <a:t>v. 12 "certainly I will be with thee”</a:t>
            </a:r>
          </a:p>
          <a:p>
            <a:endParaRPr lang="en-US" dirty="0" smtClean="0"/>
          </a:p>
          <a:p>
            <a:r>
              <a:rPr lang="en-US" sz="2200" b="1" dirty="0" smtClean="0">
                <a:solidFill>
                  <a:srgbClr val="77933C"/>
                </a:solidFill>
              </a:rPr>
              <a:t>3rd response</a:t>
            </a:r>
            <a:endParaRPr lang="en-US" sz="2200" dirty="0" smtClean="0">
              <a:solidFill>
                <a:srgbClr val="77933C"/>
              </a:solidFill>
            </a:endParaRPr>
          </a:p>
          <a:p>
            <a:r>
              <a:rPr lang="en-US" dirty="0" smtClean="0"/>
              <a:t>v. 13 What shall I Say?</a:t>
            </a:r>
          </a:p>
          <a:p>
            <a:endParaRPr lang="en-US" dirty="0" smtClean="0"/>
          </a:p>
          <a:p>
            <a:r>
              <a:rPr lang="en-US" sz="2200" b="1" dirty="0" smtClean="0">
                <a:solidFill>
                  <a:srgbClr val="E46C0A"/>
                </a:solidFill>
              </a:rPr>
              <a:t>The content</a:t>
            </a:r>
            <a:endParaRPr lang="en-US" sz="2200" dirty="0" smtClean="0">
              <a:solidFill>
                <a:srgbClr val="E46C0A"/>
              </a:solidFill>
            </a:endParaRPr>
          </a:p>
          <a:p>
            <a:r>
              <a:rPr lang="en-US" dirty="0" smtClean="0"/>
              <a:t>v</a:t>
            </a:r>
            <a:r>
              <a:rPr lang="en-US" dirty="0"/>
              <a:t>. 14 “I AM hath sent me unto you"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843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51168"/>
            <a:ext cx="7772400" cy="1225021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3">
                    <a:lumMod val="75000"/>
                  </a:schemeClr>
                </a:solidFill>
              </a:rPr>
              <a:t>Exodus 3:1-14 </a:t>
            </a:r>
            <a:endParaRPr lang="en-US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19758" y="417789"/>
            <a:ext cx="67671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accent6">
                    <a:lumMod val="75000"/>
                  </a:schemeClr>
                </a:solidFill>
                <a:latin typeface="ActualBook"/>
                <a:cs typeface="ActualBook"/>
              </a:rPr>
              <a:t>Separated</a:t>
            </a:r>
            <a:endParaRPr lang="en-US" sz="4800" dirty="0">
              <a:solidFill>
                <a:schemeClr val="accent6">
                  <a:lumMod val="75000"/>
                </a:schemeClr>
              </a:solidFill>
              <a:latin typeface="ActualBook"/>
              <a:cs typeface="ActualBook"/>
            </a:endParaRPr>
          </a:p>
        </p:txBody>
      </p:sp>
      <p:pic>
        <p:nvPicPr>
          <p:cNvPr id="6" name="Picture 5" descr="downloa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2783" y="2240911"/>
            <a:ext cx="6249617" cy="3124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617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8221" y="2863501"/>
            <a:ext cx="3059289" cy="1460500"/>
          </a:xfrm>
        </p:spPr>
        <p:txBody>
          <a:bodyPr/>
          <a:lstStyle/>
          <a:p>
            <a:pPr algn="l"/>
            <a:r>
              <a:rPr lang="en-US" dirty="0"/>
              <a:t>34th President of the United States</a:t>
            </a:r>
            <a:endParaRPr lang="en-US" dirty="0"/>
          </a:p>
        </p:txBody>
      </p:sp>
      <p:pic>
        <p:nvPicPr>
          <p:cNvPr id="4" name="Picture 3" descr="eisenhower-peace-ou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814" y="357010"/>
            <a:ext cx="3486150" cy="4648200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4219221" y="357010"/>
            <a:ext cx="4741334" cy="2506491"/>
          </a:xfrm>
        </p:spPr>
        <p:txBody>
          <a:bodyPr/>
          <a:lstStyle/>
          <a:p>
            <a:r>
              <a:rPr lang="en-US" dirty="0"/>
              <a:t>Dwight D. Eisenhower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727221" y="4420434"/>
            <a:ext cx="381159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/>
              <a:t>Eisenhower </a:t>
            </a:r>
            <a:r>
              <a:rPr lang="en-US" sz="3200" b="1" i="1" dirty="0" smtClean="0"/>
              <a:t>Principle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281138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4642555" y="300864"/>
            <a:ext cx="0" cy="53551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10442" y="2851447"/>
            <a:ext cx="853722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827885" y="381000"/>
            <a:ext cx="215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6"/>
                </a:solidFill>
              </a:rPr>
              <a:t>Not Urgent</a:t>
            </a:r>
          </a:p>
          <a:p>
            <a:pPr algn="ctr"/>
            <a:r>
              <a:rPr lang="en-US" dirty="0" smtClean="0">
                <a:solidFill>
                  <a:srgbClr val="008000"/>
                </a:solidFill>
              </a:rPr>
              <a:t>Important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12330" y="2978447"/>
            <a:ext cx="215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Urgent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</a:rPr>
              <a:t>Not Important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12330" y="395111"/>
            <a:ext cx="215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Urgent</a:t>
            </a:r>
          </a:p>
          <a:p>
            <a:pPr algn="ctr"/>
            <a:r>
              <a:rPr lang="en-US" dirty="0" smtClean="0">
                <a:solidFill>
                  <a:srgbClr val="008000"/>
                </a:solidFill>
              </a:rPr>
              <a:t>Important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27885" y="3097138"/>
            <a:ext cx="215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79646"/>
                </a:solidFill>
              </a:rPr>
              <a:t>Not Urgent</a:t>
            </a:r>
          </a:p>
          <a:p>
            <a:pPr algn="ctr"/>
            <a:r>
              <a:rPr lang="en-US" dirty="0" smtClean="0">
                <a:solidFill>
                  <a:srgbClr val="4F81BD"/>
                </a:solidFill>
              </a:rPr>
              <a:t>Not Important</a:t>
            </a:r>
            <a:endParaRPr lang="en-US" dirty="0">
              <a:solidFill>
                <a:srgbClr val="4F81BD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 rot="16200000">
            <a:off x="-206381" y="1086555"/>
            <a:ext cx="11618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Important</a:t>
            </a:r>
          </a:p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-383331" y="4070325"/>
            <a:ext cx="15621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Not Important</a:t>
            </a:r>
          </a:p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003778" y="0"/>
            <a:ext cx="846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Urgent</a:t>
            </a:r>
            <a:endParaRPr lang="en-US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6289881" y="20031"/>
            <a:ext cx="12553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/>
                </a:solidFill>
              </a:rPr>
              <a:t>Not Urgent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539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4642555" y="300864"/>
            <a:ext cx="0" cy="53551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10442" y="2851447"/>
            <a:ext cx="853722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827885" y="381000"/>
            <a:ext cx="215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6"/>
                </a:solidFill>
              </a:rPr>
              <a:t>Not Urgent</a:t>
            </a:r>
          </a:p>
          <a:p>
            <a:pPr algn="ctr"/>
            <a:r>
              <a:rPr lang="en-US" dirty="0" smtClean="0">
                <a:solidFill>
                  <a:srgbClr val="008000"/>
                </a:solidFill>
              </a:rPr>
              <a:t>Important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12330" y="2978447"/>
            <a:ext cx="215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Urgent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</a:rPr>
              <a:t>Not Important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12330" y="395111"/>
            <a:ext cx="215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Urgent</a:t>
            </a:r>
          </a:p>
          <a:p>
            <a:pPr algn="ctr"/>
            <a:r>
              <a:rPr lang="en-US" dirty="0" smtClean="0">
                <a:solidFill>
                  <a:srgbClr val="008000"/>
                </a:solidFill>
              </a:rPr>
              <a:t>Important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27885" y="3097138"/>
            <a:ext cx="215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79646"/>
                </a:solidFill>
              </a:rPr>
              <a:t>Not Urgent</a:t>
            </a:r>
          </a:p>
          <a:p>
            <a:pPr algn="ctr"/>
            <a:r>
              <a:rPr lang="en-US" dirty="0" smtClean="0">
                <a:solidFill>
                  <a:srgbClr val="4F81BD"/>
                </a:solidFill>
              </a:rPr>
              <a:t>Not Important</a:t>
            </a:r>
            <a:endParaRPr lang="en-US" dirty="0">
              <a:solidFill>
                <a:srgbClr val="4F81BD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 rot="16200000">
            <a:off x="-206381" y="1086555"/>
            <a:ext cx="11618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Important</a:t>
            </a:r>
          </a:p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-383331" y="4070325"/>
            <a:ext cx="15621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Not Important</a:t>
            </a:r>
          </a:p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003778" y="0"/>
            <a:ext cx="846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Urgent</a:t>
            </a:r>
            <a:endParaRPr lang="en-US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6289881" y="20031"/>
            <a:ext cx="12553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/>
                </a:solidFill>
              </a:rPr>
              <a:t>Not Urgent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86552" y="1425222"/>
            <a:ext cx="286955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Work obligations, Deadlines,</a:t>
            </a:r>
          </a:p>
          <a:p>
            <a:pPr algn="ctr"/>
            <a:r>
              <a:rPr lang="en-US" dirty="0" smtClean="0"/>
              <a:t> Crises, Kids daily needs,</a:t>
            </a:r>
          </a:p>
          <a:p>
            <a:pPr algn="ctr"/>
            <a:r>
              <a:rPr lang="en-US" dirty="0" smtClean="0"/>
              <a:t>House hold daily needs, </a:t>
            </a:r>
          </a:p>
          <a:p>
            <a:pPr algn="ctr"/>
            <a:r>
              <a:rPr lang="en-US" dirty="0" smtClean="0"/>
              <a:t>Ministry, Discipleship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430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4642555" y="300864"/>
            <a:ext cx="0" cy="53551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10442" y="2851447"/>
            <a:ext cx="853722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827885" y="381000"/>
            <a:ext cx="215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6"/>
                </a:solidFill>
              </a:rPr>
              <a:t>Not Urgent</a:t>
            </a:r>
          </a:p>
          <a:p>
            <a:pPr algn="ctr"/>
            <a:r>
              <a:rPr lang="en-US" dirty="0" smtClean="0">
                <a:solidFill>
                  <a:srgbClr val="008000"/>
                </a:solidFill>
              </a:rPr>
              <a:t>Important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12330" y="2978447"/>
            <a:ext cx="215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Urgent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</a:rPr>
              <a:t>Not Important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12330" y="395111"/>
            <a:ext cx="215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Urgent</a:t>
            </a:r>
          </a:p>
          <a:p>
            <a:pPr algn="ctr"/>
            <a:r>
              <a:rPr lang="en-US" dirty="0" smtClean="0">
                <a:solidFill>
                  <a:srgbClr val="008000"/>
                </a:solidFill>
              </a:rPr>
              <a:t>Important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27885" y="3097138"/>
            <a:ext cx="215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79646"/>
                </a:solidFill>
              </a:rPr>
              <a:t>Not Urgent</a:t>
            </a:r>
          </a:p>
          <a:p>
            <a:pPr algn="ctr"/>
            <a:r>
              <a:rPr lang="en-US" dirty="0" smtClean="0">
                <a:solidFill>
                  <a:srgbClr val="4F81BD"/>
                </a:solidFill>
              </a:rPr>
              <a:t>Not Important</a:t>
            </a:r>
            <a:endParaRPr lang="en-US" dirty="0">
              <a:solidFill>
                <a:srgbClr val="4F81BD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 rot="16200000">
            <a:off x="-206381" y="1086555"/>
            <a:ext cx="11618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Important</a:t>
            </a:r>
          </a:p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-383331" y="4070325"/>
            <a:ext cx="15621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Not Important</a:t>
            </a:r>
          </a:p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003778" y="0"/>
            <a:ext cx="846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Urgent</a:t>
            </a:r>
            <a:endParaRPr lang="en-US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6289881" y="20031"/>
            <a:ext cx="12553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/>
                </a:solidFill>
              </a:rPr>
              <a:t>Not Urgent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86552" y="1425222"/>
            <a:ext cx="286955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Work obligations, Deadlines,</a:t>
            </a:r>
          </a:p>
          <a:p>
            <a:pPr algn="ctr"/>
            <a:r>
              <a:rPr lang="en-US" dirty="0" smtClean="0"/>
              <a:t> Crises, Kids daily needs,</a:t>
            </a:r>
          </a:p>
          <a:p>
            <a:pPr algn="ctr"/>
            <a:r>
              <a:rPr lang="en-US" dirty="0" smtClean="0"/>
              <a:t>House hold daily needs, </a:t>
            </a:r>
          </a:p>
          <a:p>
            <a:pPr algn="ctr"/>
            <a:r>
              <a:rPr lang="en-US" dirty="0" smtClean="0"/>
              <a:t>Ministry, Discipleship 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950744" y="1080995"/>
            <a:ext cx="3896920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Time with God</a:t>
            </a:r>
          </a:p>
          <a:p>
            <a:pPr algn="ctr"/>
            <a:r>
              <a:rPr lang="en-US" dirty="0" smtClean="0"/>
              <a:t>(Praise, Prayer, meditating on his word)</a:t>
            </a:r>
          </a:p>
          <a:p>
            <a:pPr algn="ctr"/>
            <a:r>
              <a:rPr lang="en-US" dirty="0" smtClean="0"/>
              <a:t>Building meaningful relationships</a:t>
            </a:r>
          </a:p>
          <a:p>
            <a:pPr algn="ctr"/>
            <a:r>
              <a:rPr lang="en-US" dirty="0" smtClean="0"/>
              <a:t>Self </a:t>
            </a:r>
            <a:r>
              <a:rPr lang="mr-IN" dirty="0" smtClean="0"/>
              <a:t>–</a:t>
            </a:r>
            <a:r>
              <a:rPr lang="en-US" dirty="0" smtClean="0"/>
              <a:t> Care</a:t>
            </a:r>
          </a:p>
          <a:p>
            <a:pPr algn="ctr"/>
            <a:r>
              <a:rPr lang="en-US" dirty="0" smtClean="0"/>
              <a:t>Working towards Goals,</a:t>
            </a:r>
          </a:p>
          <a:p>
            <a:pPr algn="ctr"/>
            <a:r>
              <a:rPr lang="en-US" dirty="0" smtClean="0"/>
              <a:t>True Recreation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764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4642555" y="300864"/>
            <a:ext cx="0" cy="53551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10442" y="2851447"/>
            <a:ext cx="853722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827885" y="381000"/>
            <a:ext cx="215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6"/>
                </a:solidFill>
              </a:rPr>
              <a:t>Not Urgent</a:t>
            </a:r>
          </a:p>
          <a:p>
            <a:pPr algn="ctr"/>
            <a:r>
              <a:rPr lang="en-US" dirty="0" smtClean="0">
                <a:solidFill>
                  <a:srgbClr val="008000"/>
                </a:solidFill>
              </a:rPr>
              <a:t>Important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12330" y="2978447"/>
            <a:ext cx="215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Urgent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</a:rPr>
              <a:t>Not Important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12330" y="395111"/>
            <a:ext cx="215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Urgent</a:t>
            </a:r>
          </a:p>
          <a:p>
            <a:pPr algn="ctr"/>
            <a:r>
              <a:rPr lang="en-US" dirty="0" smtClean="0">
                <a:solidFill>
                  <a:srgbClr val="008000"/>
                </a:solidFill>
              </a:rPr>
              <a:t>Important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27885" y="3097138"/>
            <a:ext cx="215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79646"/>
                </a:solidFill>
              </a:rPr>
              <a:t>Not Urgent</a:t>
            </a:r>
          </a:p>
          <a:p>
            <a:pPr algn="ctr"/>
            <a:r>
              <a:rPr lang="en-US" dirty="0" smtClean="0">
                <a:solidFill>
                  <a:srgbClr val="4F81BD"/>
                </a:solidFill>
              </a:rPr>
              <a:t>Not Important</a:t>
            </a:r>
            <a:endParaRPr lang="en-US" dirty="0">
              <a:solidFill>
                <a:srgbClr val="4F81BD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 rot="16200000">
            <a:off x="-206381" y="1086555"/>
            <a:ext cx="11618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Important</a:t>
            </a:r>
          </a:p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-383331" y="4070325"/>
            <a:ext cx="15621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Not Important</a:t>
            </a:r>
          </a:p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003778" y="0"/>
            <a:ext cx="846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Urgent</a:t>
            </a:r>
            <a:endParaRPr lang="en-US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6289881" y="20031"/>
            <a:ext cx="12553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/>
                </a:solidFill>
              </a:rPr>
              <a:t>Not Urgent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86552" y="1425222"/>
            <a:ext cx="286955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Work obligations, Deadlines,</a:t>
            </a:r>
          </a:p>
          <a:p>
            <a:pPr algn="ctr"/>
            <a:r>
              <a:rPr lang="en-US" dirty="0" smtClean="0"/>
              <a:t> Crises, Kids daily needs,</a:t>
            </a:r>
          </a:p>
          <a:p>
            <a:pPr algn="ctr"/>
            <a:r>
              <a:rPr lang="en-US" dirty="0" smtClean="0"/>
              <a:t>House hold daily needs, </a:t>
            </a:r>
          </a:p>
          <a:p>
            <a:pPr algn="ctr"/>
            <a:r>
              <a:rPr lang="en-US" dirty="0" smtClean="0"/>
              <a:t>Ministry, Discipleship 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12330" y="3974216"/>
            <a:ext cx="23686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Interruptions, Emails,</a:t>
            </a:r>
          </a:p>
          <a:p>
            <a:pPr algn="ctr"/>
            <a:r>
              <a:rPr lang="en-US" dirty="0" smtClean="0"/>
              <a:t>Phone calls, busy work,</a:t>
            </a:r>
          </a:p>
          <a:p>
            <a:pPr algn="ctr"/>
            <a:r>
              <a:rPr lang="en-US" dirty="0" smtClean="0"/>
              <a:t>Some house chores</a:t>
            </a:r>
          </a:p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950744" y="1080995"/>
            <a:ext cx="3896920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Time with God</a:t>
            </a:r>
          </a:p>
          <a:p>
            <a:pPr algn="ctr"/>
            <a:r>
              <a:rPr lang="en-US" dirty="0" smtClean="0"/>
              <a:t>(Praise, Prayer, meditating on his word)</a:t>
            </a:r>
          </a:p>
          <a:p>
            <a:pPr algn="ctr"/>
            <a:r>
              <a:rPr lang="en-US" dirty="0" smtClean="0"/>
              <a:t>Building meaningful relationships</a:t>
            </a:r>
          </a:p>
          <a:p>
            <a:pPr algn="ctr"/>
            <a:r>
              <a:rPr lang="en-US" dirty="0" smtClean="0"/>
              <a:t>Self </a:t>
            </a:r>
            <a:r>
              <a:rPr lang="mr-IN" dirty="0" smtClean="0"/>
              <a:t>–</a:t>
            </a:r>
            <a:r>
              <a:rPr lang="en-US" dirty="0" smtClean="0"/>
              <a:t> Care</a:t>
            </a:r>
          </a:p>
          <a:p>
            <a:pPr algn="ctr"/>
            <a:r>
              <a:rPr lang="en-US" dirty="0" smtClean="0"/>
              <a:t>Working towards Goals,</a:t>
            </a:r>
          </a:p>
          <a:p>
            <a:pPr algn="ctr"/>
            <a:r>
              <a:rPr lang="en-US" dirty="0" smtClean="0"/>
              <a:t>True Recreation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619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4642555" y="300864"/>
            <a:ext cx="0" cy="53551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10442" y="2851447"/>
            <a:ext cx="853722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827885" y="381000"/>
            <a:ext cx="215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6"/>
                </a:solidFill>
              </a:rPr>
              <a:t>Not Urgent</a:t>
            </a:r>
          </a:p>
          <a:p>
            <a:pPr algn="ctr"/>
            <a:r>
              <a:rPr lang="en-US" dirty="0" smtClean="0">
                <a:solidFill>
                  <a:srgbClr val="008000"/>
                </a:solidFill>
              </a:rPr>
              <a:t>Important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12330" y="2978447"/>
            <a:ext cx="215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Urgent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</a:rPr>
              <a:t>Not Important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12330" y="395111"/>
            <a:ext cx="215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Urgent</a:t>
            </a:r>
          </a:p>
          <a:p>
            <a:pPr algn="ctr"/>
            <a:r>
              <a:rPr lang="en-US" dirty="0" smtClean="0">
                <a:solidFill>
                  <a:srgbClr val="008000"/>
                </a:solidFill>
              </a:rPr>
              <a:t>Important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27885" y="3097138"/>
            <a:ext cx="215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79646"/>
                </a:solidFill>
              </a:rPr>
              <a:t>Not Urgent</a:t>
            </a:r>
          </a:p>
          <a:p>
            <a:pPr algn="ctr"/>
            <a:r>
              <a:rPr lang="en-US" dirty="0" smtClean="0">
                <a:solidFill>
                  <a:srgbClr val="4F81BD"/>
                </a:solidFill>
              </a:rPr>
              <a:t>Not Important</a:t>
            </a:r>
            <a:endParaRPr lang="en-US" dirty="0">
              <a:solidFill>
                <a:srgbClr val="4F81BD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 rot="16200000">
            <a:off x="-206381" y="1086555"/>
            <a:ext cx="11618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Important</a:t>
            </a:r>
          </a:p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-383331" y="4070325"/>
            <a:ext cx="15621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Not Important</a:t>
            </a:r>
          </a:p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003778" y="0"/>
            <a:ext cx="846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Urgent</a:t>
            </a:r>
            <a:endParaRPr lang="en-US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6289881" y="20031"/>
            <a:ext cx="12553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/>
                </a:solidFill>
              </a:rPr>
              <a:t>Not Urgent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86552" y="1425222"/>
            <a:ext cx="286955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Work obligations, Deadlines,</a:t>
            </a:r>
          </a:p>
          <a:p>
            <a:pPr algn="ctr"/>
            <a:r>
              <a:rPr lang="en-US" dirty="0" smtClean="0"/>
              <a:t> Crises, Kids daily needs,</a:t>
            </a:r>
          </a:p>
          <a:p>
            <a:pPr algn="ctr"/>
            <a:r>
              <a:rPr lang="en-US" dirty="0" smtClean="0"/>
              <a:t>House hold daily needs, </a:t>
            </a:r>
          </a:p>
          <a:p>
            <a:pPr algn="ctr"/>
            <a:r>
              <a:rPr lang="en-US" dirty="0" smtClean="0"/>
              <a:t>Ministry, Discipleship 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12330" y="3974216"/>
            <a:ext cx="23686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Interruptions, Emails,</a:t>
            </a:r>
          </a:p>
          <a:p>
            <a:pPr algn="ctr"/>
            <a:r>
              <a:rPr lang="en-US" dirty="0" smtClean="0"/>
              <a:t>Phone calls, busy work,</a:t>
            </a:r>
          </a:p>
          <a:p>
            <a:pPr algn="ctr"/>
            <a:r>
              <a:rPr lang="en-US" dirty="0" smtClean="0"/>
              <a:t>Some house chores</a:t>
            </a:r>
          </a:p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35223" y="3885778"/>
            <a:ext cx="336390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Web browsing, social media</a:t>
            </a:r>
          </a:p>
          <a:p>
            <a:pPr algn="ctr"/>
            <a:r>
              <a:rPr lang="en-US" dirty="0" smtClean="0"/>
              <a:t>Binge watching,</a:t>
            </a:r>
          </a:p>
          <a:p>
            <a:pPr algn="ctr"/>
            <a:r>
              <a:rPr lang="en-US" dirty="0" smtClean="0"/>
              <a:t> analysis paralysis</a:t>
            </a:r>
          </a:p>
          <a:p>
            <a:pPr algn="ctr"/>
            <a:r>
              <a:rPr lang="en-US" dirty="0" smtClean="0"/>
              <a:t>Anything you use to procrastinate</a:t>
            </a:r>
          </a:p>
          <a:p>
            <a:pPr algn="ctr"/>
            <a:r>
              <a:rPr lang="en-US" dirty="0" smtClean="0"/>
              <a:t>“checking </a:t>
            </a:r>
            <a:r>
              <a:rPr lang="mr-IN" dirty="0" smtClean="0"/>
              <a:t>–</a:t>
            </a:r>
            <a:r>
              <a:rPr lang="en-US" dirty="0" smtClean="0"/>
              <a:t> out”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950744" y="1080995"/>
            <a:ext cx="3896920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Time with God</a:t>
            </a:r>
          </a:p>
          <a:p>
            <a:pPr algn="ctr"/>
            <a:r>
              <a:rPr lang="en-US" dirty="0" smtClean="0"/>
              <a:t>(Praise, Prayer, meditating on his word)</a:t>
            </a:r>
          </a:p>
          <a:p>
            <a:pPr algn="ctr"/>
            <a:r>
              <a:rPr lang="en-US" dirty="0" smtClean="0"/>
              <a:t>Building meaningful relationships</a:t>
            </a:r>
          </a:p>
          <a:p>
            <a:pPr algn="ctr"/>
            <a:r>
              <a:rPr lang="en-US" dirty="0" smtClean="0"/>
              <a:t>Self </a:t>
            </a:r>
            <a:r>
              <a:rPr lang="mr-IN" dirty="0" smtClean="0"/>
              <a:t>–</a:t>
            </a:r>
            <a:r>
              <a:rPr lang="en-US" dirty="0" smtClean="0"/>
              <a:t> Care</a:t>
            </a:r>
          </a:p>
          <a:p>
            <a:pPr algn="ctr"/>
            <a:r>
              <a:rPr lang="en-US" dirty="0" smtClean="0"/>
              <a:t>Working towards Goals,</a:t>
            </a:r>
          </a:p>
          <a:p>
            <a:pPr algn="ctr"/>
            <a:r>
              <a:rPr lang="en-US" dirty="0" smtClean="0"/>
              <a:t>True Recreation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5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2770</TotalTime>
  <Words>447</Words>
  <Application>Microsoft Macintosh PowerPoint</Application>
  <PresentationFormat>On-screen Show (16:10)</PresentationFormat>
  <Paragraphs>184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Exodus 3:1-14 </vt:lpstr>
      <vt:lpstr>PowerPoint Presentation</vt:lpstr>
      <vt:lpstr>Exodus 3:1-14 </vt:lpstr>
      <vt:lpstr>Dwight D. Eisenhower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jonathan</cp:lastModifiedBy>
  <cp:revision>56</cp:revision>
  <dcterms:created xsi:type="dcterms:W3CDTF">2010-04-12T23:12:02Z</dcterms:created>
  <dcterms:modified xsi:type="dcterms:W3CDTF">2019-07-07T13:47:00Z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