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Spiritual growth hurdles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Joshua 18:1-3</a:t>
            </a:r>
          </a:p>
        </p:txBody>
      </p:sp>
    </p:spTree>
    <p:extLst>
      <p:ext uri="{BB962C8B-B14F-4D97-AF65-F5344CB8AC3E}">
        <p14:creationId xmlns:p14="http://schemas.microsoft.com/office/powerpoint/2010/main" val="302724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0"/>
            <a:ext cx="9001462" cy="1913641"/>
          </a:xfrm>
        </p:spPr>
        <p:txBody>
          <a:bodyPr/>
          <a:lstStyle/>
          <a:p>
            <a:r>
              <a:rPr lang="en-US" dirty="0"/>
              <a:t>Spiritual growth hurdles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9658" y="1913641"/>
            <a:ext cx="10876393" cy="1566421"/>
          </a:xfrm>
        </p:spPr>
        <p:txBody>
          <a:bodyPr/>
          <a:lstStyle/>
          <a:p>
            <a:pPr algn="l"/>
            <a:r>
              <a:rPr lang="en-US" b="1" dirty="0"/>
              <a:t>Gen 49:10 </a:t>
            </a:r>
            <a:r>
              <a:rPr lang="en-US" dirty="0"/>
              <a:t>The </a:t>
            </a:r>
            <a:r>
              <a:rPr lang="en-US" dirty="0" err="1"/>
              <a:t>sceptre</a:t>
            </a:r>
            <a:r>
              <a:rPr lang="en-US" dirty="0"/>
              <a:t> shall not depart from Judah, nor a lawgiver from between his feet, until Shiloh come; and unto him shall the gathering of the people be. 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29659" y="4037242"/>
            <a:ext cx="1087639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029657" y="3480062"/>
            <a:ext cx="10876393" cy="1468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effectLst/>
              </a:rPr>
              <a:t>John 1:14</a:t>
            </a:r>
            <a:r>
              <a:rPr lang="en-US" dirty="0">
                <a:effectLst/>
              </a:rPr>
              <a:t> And the Word was made flesh, and dwelt among us, (and we beheld his glory, the glory as of the only begotten of the Father,) full of grace and truth. 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29657" y="4904083"/>
            <a:ext cx="10876393" cy="1468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effectLst/>
              </a:rPr>
              <a:t>Dwelt – </a:t>
            </a:r>
            <a:r>
              <a:rPr lang="en-US" i="1" dirty="0">
                <a:effectLst/>
              </a:rPr>
              <a:t>to tent or encamp</a:t>
            </a:r>
            <a:r>
              <a:rPr lang="en-US" dirty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493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0"/>
            <a:ext cx="9001462" cy="1913641"/>
          </a:xfrm>
        </p:spPr>
        <p:txBody>
          <a:bodyPr/>
          <a:lstStyle/>
          <a:p>
            <a:r>
              <a:rPr lang="en-US" dirty="0"/>
              <a:t>Spiritual growth hurdles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8256" y="2375554"/>
            <a:ext cx="10876393" cy="2311351"/>
          </a:xfrm>
        </p:spPr>
        <p:txBody>
          <a:bodyPr>
            <a:noAutofit/>
          </a:bodyPr>
          <a:lstStyle/>
          <a:p>
            <a:pPr algn="l"/>
            <a:r>
              <a:rPr lang="en-US" b="1" dirty="0">
                <a:effectLst/>
              </a:rPr>
              <a:t>1 Cor. 15:57</a:t>
            </a:r>
            <a:r>
              <a:rPr lang="en-US" dirty="0">
                <a:effectLst/>
              </a:rPr>
              <a:t> But thanks be to God, which giveth us the victory through our Lord Jesus Christ. </a:t>
            </a:r>
          </a:p>
          <a:p>
            <a:pPr algn="l"/>
            <a:endParaRPr lang="en-US" dirty="0">
              <a:effectLst/>
            </a:endParaRPr>
          </a:p>
          <a:p>
            <a:pPr algn="l"/>
            <a:r>
              <a:rPr lang="en-US" b="1" dirty="0" err="1">
                <a:effectLst/>
              </a:rPr>
              <a:t>Eph</a:t>
            </a:r>
            <a:r>
              <a:rPr lang="en-US" b="1" dirty="0">
                <a:effectLst/>
              </a:rPr>
              <a:t> 1:3</a:t>
            </a:r>
            <a:r>
              <a:rPr lang="en-US" dirty="0">
                <a:effectLst/>
              </a:rPr>
              <a:t> Blessed be the God and Father of our Lord Jesus Christ, who hath blessed us with all spiritual blessings in heavenly places in Christ: 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29659" y="4037242"/>
            <a:ext cx="1087639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967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0"/>
            <a:ext cx="9001462" cy="1913641"/>
          </a:xfrm>
        </p:spPr>
        <p:txBody>
          <a:bodyPr/>
          <a:lstStyle/>
          <a:p>
            <a:r>
              <a:rPr lang="en-US" dirty="0"/>
              <a:t>Spiritual growth hurdles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696" y="1904606"/>
            <a:ext cx="10876393" cy="556182"/>
          </a:xfrm>
        </p:spPr>
        <p:txBody>
          <a:bodyPr>
            <a:noAutofit/>
          </a:bodyPr>
          <a:lstStyle/>
          <a:p>
            <a:pPr algn="l"/>
            <a:r>
              <a:rPr lang="en-US" b="1" dirty="0">
                <a:effectLst/>
              </a:rPr>
              <a:t>Growth Hurdle One:	COMFORT</a:t>
            </a:r>
            <a:endParaRPr lang="en-US" dirty="0">
              <a:effectLst/>
            </a:endParaRPr>
          </a:p>
          <a:p>
            <a:pPr algn="l"/>
            <a:endParaRPr lang="en-US" dirty="0">
              <a:effectLst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29659" y="4037242"/>
            <a:ext cx="1087639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03696" y="2460788"/>
            <a:ext cx="12088304" cy="4042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effectLst/>
              </a:rPr>
              <a:t>2 Cor. 4:17</a:t>
            </a:r>
            <a:r>
              <a:rPr lang="en-US" dirty="0">
                <a:effectLst/>
              </a:rPr>
              <a:t> For our light affliction, which is but for a moment, </a:t>
            </a:r>
            <a:r>
              <a:rPr lang="en-US" dirty="0" err="1">
                <a:effectLst/>
              </a:rPr>
              <a:t>worketh</a:t>
            </a:r>
            <a:r>
              <a:rPr lang="en-US" dirty="0">
                <a:effectLst/>
              </a:rPr>
              <a:t> for us a far more exceeding and eternal weight of glory; </a:t>
            </a:r>
          </a:p>
          <a:p>
            <a:pPr algn="l"/>
            <a:r>
              <a:rPr lang="en-US" b="1" dirty="0">
                <a:effectLst/>
              </a:rPr>
              <a:t>1 Pet. 1:6 </a:t>
            </a:r>
            <a:r>
              <a:rPr lang="en-US" dirty="0">
                <a:effectLst/>
              </a:rPr>
              <a:t>Wherein ye greatly rejoice, though now for a season, if need be, ye are in heaviness through manifold temptations: </a:t>
            </a:r>
            <a:r>
              <a:rPr lang="en-US" b="1" dirty="0">
                <a:effectLst/>
              </a:rPr>
              <a:t>1:7</a:t>
            </a:r>
            <a:r>
              <a:rPr lang="en-US" dirty="0">
                <a:effectLst/>
              </a:rPr>
              <a:t> That the trial of your faith, being much more precious than of gold that </a:t>
            </a:r>
            <a:r>
              <a:rPr lang="en-US" dirty="0" err="1">
                <a:effectLst/>
              </a:rPr>
              <a:t>perisheth</a:t>
            </a:r>
            <a:r>
              <a:rPr lang="en-US" dirty="0">
                <a:effectLst/>
              </a:rPr>
              <a:t>, though it be tried with fire, might be found unto praise and </a:t>
            </a:r>
            <a:r>
              <a:rPr lang="en-US" dirty="0" err="1">
                <a:effectLst/>
              </a:rPr>
              <a:t>honour</a:t>
            </a:r>
            <a:r>
              <a:rPr lang="en-US" dirty="0">
                <a:effectLst/>
              </a:rPr>
              <a:t> and glory at the appearing of Jesus Christ: </a:t>
            </a:r>
          </a:p>
          <a:p>
            <a:pPr algn="l"/>
            <a:r>
              <a:rPr lang="en-US" b="1" dirty="0">
                <a:effectLst/>
              </a:rPr>
              <a:t>1 Pet. 5:10</a:t>
            </a:r>
            <a:r>
              <a:rPr lang="en-US" dirty="0">
                <a:effectLst/>
              </a:rPr>
              <a:t> But the God of all grace, who hath called us unto his eternal glory by Christ Jesus, after that ye have suffered a while, make you perfect, stablish, strengthen, settle you. </a:t>
            </a:r>
          </a:p>
          <a:p>
            <a:pPr algn="l"/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0815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0"/>
            <a:ext cx="9001462" cy="1913641"/>
          </a:xfrm>
        </p:spPr>
        <p:txBody>
          <a:bodyPr/>
          <a:lstStyle/>
          <a:p>
            <a:r>
              <a:rPr lang="en-US" dirty="0"/>
              <a:t>Spiritual growth hurdles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696" y="2526775"/>
            <a:ext cx="10876393" cy="556182"/>
          </a:xfrm>
        </p:spPr>
        <p:txBody>
          <a:bodyPr>
            <a:noAutofit/>
          </a:bodyPr>
          <a:lstStyle/>
          <a:p>
            <a:pPr algn="l"/>
            <a:r>
              <a:rPr lang="en-US" b="1" dirty="0">
                <a:effectLst/>
              </a:rPr>
              <a:t>Growth Hurdle Two:	CHANGE</a:t>
            </a:r>
            <a:endParaRPr lang="en-US" dirty="0">
              <a:effectLst/>
            </a:endParaRPr>
          </a:p>
          <a:p>
            <a:pPr algn="l"/>
            <a:endParaRPr lang="en-US" dirty="0">
              <a:effectLst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29659" y="4037242"/>
            <a:ext cx="1087639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03696" y="3262066"/>
            <a:ext cx="12088304" cy="26853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effectLst/>
              </a:rPr>
              <a:t>Exo 3:7</a:t>
            </a:r>
            <a:r>
              <a:rPr lang="en-US" dirty="0">
                <a:effectLst/>
              </a:rPr>
              <a:t> And the LORD said, I have surely seen the affliction of my people which are in Egypt, and have heard their cry by reason of their taskmasters; for I know their sorrows; </a:t>
            </a:r>
            <a:r>
              <a:rPr lang="en-US" b="1" dirty="0">
                <a:effectLst/>
              </a:rPr>
              <a:t>3:8</a:t>
            </a:r>
            <a:r>
              <a:rPr lang="en-US" dirty="0">
                <a:effectLst/>
              </a:rPr>
              <a:t> And I am come down to deliver them out of the hand of the Egyptians, and to bring them up out of that land unto a good land and a large, unto a land flowing with milk and honey; unto the place of the Canaanites, and the Hittites, and the Amorites, and the </a:t>
            </a:r>
            <a:r>
              <a:rPr lang="en-US" dirty="0" err="1">
                <a:effectLst/>
              </a:rPr>
              <a:t>Perizzites</a:t>
            </a:r>
            <a:r>
              <a:rPr lang="en-US" dirty="0">
                <a:effectLst/>
              </a:rPr>
              <a:t>, and the </a:t>
            </a:r>
            <a:r>
              <a:rPr lang="en-US" dirty="0" err="1">
                <a:effectLst/>
              </a:rPr>
              <a:t>Hivites</a:t>
            </a:r>
            <a:r>
              <a:rPr lang="en-US" dirty="0">
                <a:effectLst/>
              </a:rPr>
              <a:t>, and the </a:t>
            </a:r>
            <a:r>
              <a:rPr lang="en-US" dirty="0" err="1">
                <a:effectLst/>
              </a:rPr>
              <a:t>Jebusites</a:t>
            </a:r>
            <a:r>
              <a:rPr lang="en-US" dirty="0">
                <a:effectLst/>
              </a:rPr>
              <a:t>. 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03696" y="1904606"/>
            <a:ext cx="10876393" cy="556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effectLst/>
              </a:rPr>
              <a:t>Growth Hurdle One:	COMFORT</a:t>
            </a:r>
            <a:endParaRPr lang="en-US" dirty="0">
              <a:effectLst/>
            </a:endParaRPr>
          </a:p>
          <a:p>
            <a:pPr algn="l"/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594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0"/>
            <a:ext cx="9001462" cy="1913641"/>
          </a:xfrm>
        </p:spPr>
        <p:txBody>
          <a:bodyPr/>
          <a:lstStyle/>
          <a:p>
            <a:r>
              <a:rPr lang="en-US" dirty="0"/>
              <a:t>Spiritual growth hurdles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693" y="2781530"/>
            <a:ext cx="10876393" cy="556182"/>
          </a:xfrm>
        </p:spPr>
        <p:txBody>
          <a:bodyPr>
            <a:noAutofit/>
          </a:bodyPr>
          <a:lstStyle/>
          <a:p>
            <a:pPr algn="l"/>
            <a:r>
              <a:rPr lang="en-US" b="1" dirty="0">
                <a:effectLst/>
              </a:rPr>
              <a:t>Growth Hurdle Three:	CONJECTURE</a:t>
            </a:r>
            <a:endParaRPr lang="en-US" dirty="0">
              <a:effectLst/>
            </a:endParaRPr>
          </a:p>
          <a:p>
            <a:pPr algn="l"/>
            <a:endParaRPr lang="en-US" dirty="0">
              <a:effectLst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29659" y="4037242"/>
            <a:ext cx="1087639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03696" y="3340398"/>
            <a:ext cx="12088304" cy="6036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effectLst/>
              </a:rPr>
              <a:t>Acts 12:15</a:t>
            </a:r>
            <a:r>
              <a:rPr lang="en-US" dirty="0">
                <a:effectLst/>
              </a:rPr>
              <a:t> And they said unto her, Thou art mad. But she constantly affirmed that it was even so. Then said they, It is his angel. </a:t>
            </a:r>
            <a:r>
              <a:rPr lang="en-US" b="1" dirty="0">
                <a:effectLst/>
              </a:rPr>
              <a:t>12:16</a:t>
            </a:r>
            <a:r>
              <a:rPr lang="en-US" dirty="0">
                <a:effectLst/>
              </a:rPr>
              <a:t> But Peter continued knocking: and when they had opened the door, and saw him, they were astonished. </a:t>
            </a:r>
          </a:p>
          <a:p>
            <a:pPr algn="l"/>
            <a:r>
              <a:rPr lang="en-US" b="1" dirty="0">
                <a:effectLst/>
              </a:rPr>
              <a:t>Josh 14:12</a:t>
            </a:r>
            <a:r>
              <a:rPr lang="en-US" dirty="0">
                <a:effectLst/>
              </a:rPr>
              <a:t> Now therefore give me this mountain, whereof the LORD </a:t>
            </a:r>
            <a:r>
              <a:rPr lang="en-US" dirty="0" err="1">
                <a:effectLst/>
              </a:rPr>
              <a:t>spake</a:t>
            </a:r>
            <a:r>
              <a:rPr lang="en-US" dirty="0">
                <a:effectLst/>
              </a:rPr>
              <a:t> in that day; for thou </a:t>
            </a:r>
            <a:r>
              <a:rPr lang="en-US" dirty="0" err="1">
                <a:effectLst/>
              </a:rPr>
              <a:t>heardest</a:t>
            </a:r>
            <a:r>
              <a:rPr lang="en-US" dirty="0">
                <a:effectLst/>
              </a:rPr>
              <a:t> in that day how the </a:t>
            </a:r>
            <a:r>
              <a:rPr lang="en-US" dirty="0" err="1">
                <a:effectLst/>
              </a:rPr>
              <a:t>Anakims</a:t>
            </a:r>
            <a:r>
              <a:rPr lang="en-US" dirty="0">
                <a:effectLst/>
              </a:rPr>
              <a:t> were there, and that the cities were great and fenced: if so be the LORD will be with me, then I shall be able to drive them out, as the LORD said. </a:t>
            </a:r>
          </a:p>
          <a:p>
            <a:pPr algn="l"/>
            <a:endParaRPr lang="en-US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03695" y="1829907"/>
            <a:ext cx="10876393" cy="5005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effectLst/>
              </a:rPr>
              <a:t>Growth Hurdle One:	COMFORT</a:t>
            </a:r>
            <a:endParaRPr lang="en-US" dirty="0">
              <a:effectLst/>
            </a:endParaRPr>
          </a:p>
          <a:p>
            <a:pPr algn="l"/>
            <a:endParaRPr lang="en-US" dirty="0">
              <a:effectLst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3694" y="2320877"/>
            <a:ext cx="10876393" cy="556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effectLst/>
              </a:rPr>
              <a:t>Growth Hurdle Two:	CHANGE</a:t>
            </a:r>
            <a:endParaRPr lang="en-US" dirty="0">
              <a:effectLst/>
            </a:endParaRPr>
          </a:p>
          <a:p>
            <a:pPr algn="l"/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9631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696" y="0"/>
            <a:ext cx="12088304" cy="1913641"/>
          </a:xfrm>
        </p:spPr>
        <p:txBody>
          <a:bodyPr/>
          <a:lstStyle/>
          <a:p>
            <a:r>
              <a:rPr lang="en-US" dirty="0"/>
              <a:t>Clearing Spiritual growth hurdles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696" y="1904606"/>
            <a:ext cx="10876393" cy="556182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effectLst/>
              </a:rPr>
              <a:t>1.	Stop Procrastinating.</a:t>
            </a:r>
            <a:endParaRPr lang="en-US" sz="2800" dirty="0">
              <a:effectLst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29659" y="4037242"/>
            <a:ext cx="1087639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03696" y="2686639"/>
            <a:ext cx="12088304" cy="1480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effectLst/>
              </a:rPr>
              <a:t>Hag 1:2</a:t>
            </a:r>
            <a:r>
              <a:rPr lang="en-US" sz="2800" dirty="0">
                <a:effectLst/>
              </a:rPr>
              <a:t> Thus </a:t>
            </a:r>
            <a:r>
              <a:rPr lang="en-US" sz="2800" dirty="0" err="1">
                <a:effectLst/>
              </a:rPr>
              <a:t>speaketh</a:t>
            </a:r>
            <a:r>
              <a:rPr lang="en-US" sz="2800" dirty="0">
                <a:effectLst/>
              </a:rPr>
              <a:t> the LORD of hosts, saying, This people say, The time is not come, the time that the LORD'S house should be built. 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3696" y="4056879"/>
            <a:ext cx="12088304" cy="1480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effectLst/>
              </a:rPr>
              <a:t>What are you still “working on” today that you were “working on” this time last year and year the before that?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580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696" y="0"/>
            <a:ext cx="12088304" cy="1913641"/>
          </a:xfrm>
        </p:spPr>
        <p:txBody>
          <a:bodyPr/>
          <a:lstStyle/>
          <a:p>
            <a:r>
              <a:rPr lang="en-US" dirty="0"/>
              <a:t>Clearing Spiritual growth hurdles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696" y="1904606"/>
            <a:ext cx="10876393" cy="556182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effectLst/>
              </a:rPr>
              <a:t>1.	Stop Procrastinating.</a:t>
            </a:r>
            <a:endParaRPr lang="en-US" sz="2800" dirty="0">
              <a:effectLst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29659" y="4037242"/>
            <a:ext cx="10876393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03696" y="3227609"/>
            <a:ext cx="12088304" cy="1259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effectLst/>
              </a:rPr>
              <a:t>James 4:17</a:t>
            </a:r>
            <a:r>
              <a:rPr lang="en-US" sz="2800" dirty="0">
                <a:effectLst/>
              </a:rPr>
              <a:t> Therefore to him that </a:t>
            </a:r>
            <a:r>
              <a:rPr lang="en-US" sz="2800" dirty="0" err="1">
                <a:effectLst/>
              </a:rPr>
              <a:t>knoweth</a:t>
            </a:r>
            <a:r>
              <a:rPr lang="en-US" sz="2800" dirty="0">
                <a:effectLst/>
              </a:rPr>
              <a:t> to do good, and doeth it not, to him it is sin. 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03696" y="2460788"/>
            <a:ext cx="10876393" cy="556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effectLst/>
              </a:rPr>
              <a:t>2.	Stop Deliberating.</a:t>
            </a:r>
            <a:endParaRPr lang="en-US" sz="2800" dirty="0">
              <a:effectLst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80681" y="4381714"/>
            <a:ext cx="10876393" cy="556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effectLst/>
              </a:rPr>
              <a:t>3.	Stop Justifying.</a:t>
            </a:r>
            <a:endParaRPr lang="en-US" sz="2800" dirty="0">
              <a:effectLst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80681" y="5171352"/>
            <a:ext cx="12088304" cy="1259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effectLst/>
              </a:rPr>
              <a:t>Pro 22:13</a:t>
            </a:r>
            <a:r>
              <a:rPr lang="en-US" sz="2800" dirty="0">
                <a:effectLst/>
              </a:rPr>
              <a:t> The slothful man </a:t>
            </a:r>
            <a:r>
              <a:rPr lang="en-US" sz="2800" dirty="0" err="1">
                <a:effectLst/>
              </a:rPr>
              <a:t>saith</a:t>
            </a:r>
            <a:r>
              <a:rPr lang="en-US" sz="2800" dirty="0">
                <a:effectLst/>
              </a:rPr>
              <a:t>, There is a lion without, I shall be slain in the streets. 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278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53</TotalTime>
  <Words>282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Bookman Old Style</vt:lpstr>
      <vt:lpstr>Rockwell</vt:lpstr>
      <vt:lpstr>Damask</vt:lpstr>
      <vt:lpstr>Spiritual growth hurdles</vt:lpstr>
      <vt:lpstr>Spiritual growth hurdles</vt:lpstr>
      <vt:lpstr>Spiritual growth hurdles</vt:lpstr>
      <vt:lpstr>Spiritual growth hurdles</vt:lpstr>
      <vt:lpstr>Spiritual growth hurdles</vt:lpstr>
      <vt:lpstr>Spiritual growth hurdles</vt:lpstr>
      <vt:lpstr>Clearing Spiritual growth hurdles</vt:lpstr>
      <vt:lpstr>Clearing Spiritual growth hurdles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 growth hurdles</dc:title>
  <dc:creator>Kenny Morgan</dc:creator>
  <cp:lastModifiedBy>Kenny Morgan</cp:lastModifiedBy>
  <cp:revision>5</cp:revision>
  <dcterms:created xsi:type="dcterms:W3CDTF">2016-12-18T18:51:13Z</dcterms:created>
  <dcterms:modified xsi:type="dcterms:W3CDTF">2016-12-18T19:44:58Z</dcterms:modified>
</cp:coreProperties>
</file>