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5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11/19/2017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11/19/2017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11/19/2017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11/19/2017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11/19/2017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11/19/2017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C55CE-2681-4B64-9FB9-B06FA21885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Stand Fast and Hold Fast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3447C9-2153-4647-BB05-C9B7316B3C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 </a:t>
            </a:r>
            <a:r>
              <a:rPr lang="en-US" dirty="0" err="1"/>
              <a:t>Thes</a:t>
            </a:r>
            <a:r>
              <a:rPr lang="en-US" dirty="0"/>
              <a:t>. 2:13-17</a:t>
            </a:r>
          </a:p>
        </p:txBody>
      </p:sp>
    </p:spTree>
    <p:extLst>
      <p:ext uri="{BB962C8B-B14F-4D97-AF65-F5344CB8AC3E}">
        <p14:creationId xmlns:p14="http://schemas.microsoft.com/office/powerpoint/2010/main" val="2703499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A927F-C2CF-4CEC-8C52-493B8CDFD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98423"/>
          </a:xfrm>
        </p:spPr>
        <p:txBody>
          <a:bodyPr>
            <a:normAutofit/>
          </a:bodyPr>
          <a:lstStyle/>
          <a:p>
            <a:r>
              <a:rPr lang="en-US" sz="4400" dirty="0"/>
              <a:t>Stand Fast and Hold Fast, 2 </a:t>
            </a:r>
            <a:r>
              <a:rPr lang="en-US" sz="4400" dirty="0" err="1"/>
              <a:t>Thes</a:t>
            </a:r>
            <a:r>
              <a:rPr lang="en-US" sz="4400" dirty="0"/>
              <a:t>. 2:13-17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F2586-4510-40BA-B96E-9FF78272C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59789"/>
            <a:ext cx="10058400" cy="461800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2400" dirty="0"/>
              <a:t>T.U.L.I.P</a:t>
            </a:r>
          </a:p>
          <a:p>
            <a:r>
              <a:rPr lang="en-US" sz="2400" b="1" u="sng" dirty="0"/>
              <a:t>T</a:t>
            </a:r>
            <a:r>
              <a:rPr lang="en-US" sz="2400" dirty="0"/>
              <a:t>otal Depravity - As a result of Adam’s fall, the entire human race is affected; all humanity is dead in trespasses and sins. Man is unable to save himself.</a:t>
            </a:r>
          </a:p>
          <a:p>
            <a:r>
              <a:rPr lang="en-US" sz="2400" b="1" u="sng" dirty="0"/>
              <a:t>U</a:t>
            </a:r>
            <a:r>
              <a:rPr lang="en-US" sz="2400" dirty="0"/>
              <a:t>nconditional Election - Because man is dead in sin, he is unable to initiate a response to God; therefore, in eternity past God elected certain people to salvation. </a:t>
            </a:r>
          </a:p>
          <a:p>
            <a:r>
              <a:rPr lang="en-US" sz="2400" b="1" u="sng" dirty="0"/>
              <a:t>L</a:t>
            </a:r>
            <a:r>
              <a:rPr lang="en-US" sz="2400" dirty="0"/>
              <a:t>imited Atonement - Because God determined that certain ones should be saved as a result of God’s unconditional election, He determined that Christ should die for the elect alone. All whom God has elected and for whom Christ died will be saved.</a:t>
            </a:r>
          </a:p>
          <a:p>
            <a:r>
              <a:rPr lang="en-US" sz="2400" b="1" u="sng" dirty="0"/>
              <a:t>I</a:t>
            </a:r>
            <a:r>
              <a:rPr lang="en-US" sz="2400" dirty="0"/>
              <a:t>rresistible Grace - Those whom God elected He draws to Himself through irresistible grace. God makes man willing to come to Him. When God calls, man responds.</a:t>
            </a:r>
          </a:p>
          <a:p>
            <a:r>
              <a:rPr lang="en-US" sz="2400" b="1" u="sng" dirty="0"/>
              <a:t>P</a:t>
            </a:r>
            <a:r>
              <a:rPr lang="en-US" sz="2400" dirty="0"/>
              <a:t>erseverance of the Saints - The precise ones God has elected and drawn to Himself through the Holy Spirit will persevere in faith. None whom God has elected will be lost; they are eternally secure.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5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A927F-C2CF-4CEC-8C52-493B8CDFD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98423"/>
          </a:xfrm>
        </p:spPr>
        <p:txBody>
          <a:bodyPr>
            <a:normAutofit/>
          </a:bodyPr>
          <a:lstStyle/>
          <a:p>
            <a:r>
              <a:rPr lang="en-US" sz="4400" dirty="0"/>
              <a:t>Stand Fast and Hold Fast, 2 </a:t>
            </a:r>
            <a:r>
              <a:rPr lang="en-US" sz="4400" dirty="0" err="1"/>
              <a:t>Thes</a:t>
            </a:r>
            <a:r>
              <a:rPr lang="en-US" sz="4400" dirty="0"/>
              <a:t>. 2:13-17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F2586-4510-40BA-B96E-9FF78272C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59789"/>
            <a:ext cx="10058400" cy="4618008"/>
          </a:xfrm>
        </p:spPr>
        <p:txBody>
          <a:bodyPr>
            <a:normAutofit/>
          </a:bodyPr>
          <a:lstStyle/>
          <a:p>
            <a:r>
              <a:rPr lang="en-US" sz="3200" b="1" dirty="0"/>
              <a:t>Rev 20:11 </a:t>
            </a:r>
            <a:r>
              <a:rPr lang="en-US" sz="3200" dirty="0"/>
              <a:t>And I saw a great white throne, and him that sat on it, from whose face the earth and the heaven fled away; and there was found no place for them. </a:t>
            </a:r>
            <a:r>
              <a:rPr lang="en-US" sz="3200" b="1" dirty="0"/>
              <a:t>12</a:t>
            </a:r>
            <a:r>
              <a:rPr lang="en-US" sz="3200" dirty="0"/>
              <a:t> And I saw the dead, small and great, stand before God; and the books were opened: and another book was opened, which is the book of life: and the dead were judged out of those things which were written in the books, according to their works. </a:t>
            </a:r>
            <a:r>
              <a:rPr lang="en-US" sz="3200" b="1" dirty="0"/>
              <a:t>13</a:t>
            </a:r>
            <a:r>
              <a:rPr lang="en-US" sz="3200" dirty="0"/>
              <a:t> And the sea gave up the dead which were in it; and death and hell delivered up the dead which were in them: and they were judged every man </a:t>
            </a:r>
            <a:r>
              <a:rPr lang="en-US" sz="3200" b="1" u="sng" dirty="0"/>
              <a:t>according to their works</a:t>
            </a:r>
            <a:r>
              <a:rPr lang="en-US" sz="32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868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A927F-C2CF-4CEC-8C52-493B8CDFD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98423"/>
          </a:xfrm>
        </p:spPr>
        <p:txBody>
          <a:bodyPr>
            <a:normAutofit/>
          </a:bodyPr>
          <a:lstStyle/>
          <a:p>
            <a:r>
              <a:rPr lang="en-US" sz="4400" dirty="0"/>
              <a:t>Stand Fast and Hold Fast, 2 </a:t>
            </a:r>
            <a:r>
              <a:rPr lang="en-US" sz="4400" dirty="0" err="1"/>
              <a:t>Thes</a:t>
            </a:r>
            <a:r>
              <a:rPr lang="en-US" sz="4400" dirty="0"/>
              <a:t>. 2:13-17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F2586-4510-40BA-B96E-9FF78272C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59789"/>
            <a:ext cx="10058400" cy="4618008"/>
          </a:xfrm>
        </p:spPr>
        <p:txBody>
          <a:bodyPr>
            <a:normAutofit/>
          </a:bodyPr>
          <a:lstStyle/>
          <a:p>
            <a:r>
              <a:rPr lang="en-US" sz="3200" b="1" dirty="0"/>
              <a:t>1 Pet. 1:2 </a:t>
            </a:r>
            <a:r>
              <a:rPr lang="en-US" sz="3200" u="sng" dirty="0"/>
              <a:t>Elect according to the foreknowledge of God the Father</a:t>
            </a:r>
            <a:r>
              <a:rPr lang="en-US" sz="3200" dirty="0"/>
              <a:t>, through sanctification of the Spirit, unto obedience and sprinkling of the blood of Jesus Christ: Grace unto you, and peace, be multiplied. </a:t>
            </a:r>
          </a:p>
        </p:txBody>
      </p:sp>
    </p:spTree>
    <p:extLst>
      <p:ext uri="{BB962C8B-B14F-4D97-AF65-F5344CB8AC3E}">
        <p14:creationId xmlns:p14="http://schemas.microsoft.com/office/powerpoint/2010/main" val="1656186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A927F-C2CF-4CEC-8C52-493B8CDFD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98423"/>
          </a:xfrm>
        </p:spPr>
        <p:txBody>
          <a:bodyPr>
            <a:normAutofit/>
          </a:bodyPr>
          <a:lstStyle/>
          <a:p>
            <a:r>
              <a:rPr lang="en-US" sz="4400" dirty="0"/>
              <a:t>Stand Fast and Hold Fast, 2 </a:t>
            </a:r>
            <a:r>
              <a:rPr lang="en-US" sz="4400" dirty="0" err="1"/>
              <a:t>Thes</a:t>
            </a:r>
            <a:r>
              <a:rPr lang="en-US" sz="4400" dirty="0"/>
              <a:t>. 2:13-17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F2586-4510-40BA-B96E-9FF78272C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59789"/>
            <a:ext cx="10058400" cy="4618008"/>
          </a:xfrm>
        </p:spPr>
        <p:txBody>
          <a:bodyPr>
            <a:normAutofit fontScale="77500" lnSpcReduction="20000"/>
          </a:bodyPr>
          <a:lstStyle/>
          <a:p>
            <a:r>
              <a:rPr lang="en-US" sz="3200" b="1" dirty="0"/>
              <a:t>1. Stand Fast.</a:t>
            </a:r>
          </a:p>
          <a:p>
            <a:r>
              <a:rPr lang="en-US" sz="3200" i="1" dirty="0"/>
              <a:t>be stationary  </a:t>
            </a:r>
          </a:p>
          <a:p>
            <a:r>
              <a:rPr lang="en-US" sz="3400" b="1" dirty="0"/>
              <a:t>Acts 20:24 </a:t>
            </a:r>
            <a:r>
              <a:rPr lang="en-US" sz="3400" dirty="0"/>
              <a:t>But none of these things move me, neither count I my life dear unto myself, so that I might finish my course with joy, and the ministry, which I have received of the Lord Jesus, to testify the gospel of the grace of God. </a:t>
            </a:r>
          </a:p>
          <a:p>
            <a:r>
              <a:rPr lang="en-US" sz="3400" b="1" dirty="0"/>
              <a:t>1 Cor. 15:58 </a:t>
            </a:r>
            <a:r>
              <a:rPr lang="en-US" sz="3400" dirty="0"/>
              <a:t>Therefore, my beloved brethren, be ye </a:t>
            </a:r>
            <a:r>
              <a:rPr lang="en-US" sz="3400" dirty="0" err="1"/>
              <a:t>stedfast</a:t>
            </a:r>
            <a:r>
              <a:rPr lang="en-US" sz="3400" dirty="0"/>
              <a:t>, </a:t>
            </a:r>
            <a:r>
              <a:rPr lang="en-US" sz="3400" dirty="0" err="1"/>
              <a:t>unmoveable</a:t>
            </a:r>
            <a:r>
              <a:rPr lang="en-US" sz="3400" dirty="0"/>
              <a:t>, always abounding in the work of the Lord, forasmuch as ye know that your </a:t>
            </a:r>
            <a:r>
              <a:rPr lang="en-US" sz="3400" dirty="0" err="1"/>
              <a:t>labour</a:t>
            </a:r>
            <a:r>
              <a:rPr lang="en-US" sz="3400" dirty="0"/>
              <a:t> is not in vain in the Lord. </a:t>
            </a:r>
          </a:p>
          <a:p>
            <a:r>
              <a:rPr lang="en-US" sz="3400" b="1" dirty="0" err="1"/>
              <a:t>Eph</a:t>
            </a:r>
            <a:r>
              <a:rPr lang="en-US" sz="3400" b="1" dirty="0"/>
              <a:t> 6:11 </a:t>
            </a:r>
            <a:r>
              <a:rPr lang="en-US" sz="3400" dirty="0"/>
              <a:t>Put on the whole </a:t>
            </a:r>
            <a:r>
              <a:rPr lang="en-US" sz="3400" dirty="0" err="1"/>
              <a:t>armour</a:t>
            </a:r>
            <a:r>
              <a:rPr lang="en-US" sz="3400" dirty="0"/>
              <a:t> of God, that ye may be able to stand against the wiles of the devil. </a:t>
            </a:r>
          </a:p>
          <a:p>
            <a:r>
              <a:rPr lang="en-US" sz="3400" b="1" dirty="0"/>
              <a:t>1 </a:t>
            </a:r>
            <a:r>
              <a:rPr lang="en-US" sz="3400" b="1" dirty="0" err="1"/>
              <a:t>Thes</a:t>
            </a:r>
            <a:r>
              <a:rPr lang="en-US" sz="3400" b="1" dirty="0"/>
              <a:t> 3:3 </a:t>
            </a:r>
            <a:r>
              <a:rPr lang="en-US" sz="3400" dirty="0"/>
              <a:t>That no man should be moved by these afflictions: for yourselves know that we are appointed thereunto. </a:t>
            </a:r>
          </a:p>
          <a:p>
            <a:endParaRPr lang="en-US" sz="3200" i="1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4751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A927F-C2CF-4CEC-8C52-493B8CDFD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98423"/>
          </a:xfrm>
        </p:spPr>
        <p:txBody>
          <a:bodyPr>
            <a:normAutofit/>
          </a:bodyPr>
          <a:lstStyle/>
          <a:p>
            <a:r>
              <a:rPr lang="en-US" sz="4400" dirty="0"/>
              <a:t>Stand Fast and Hold Fast, 2 </a:t>
            </a:r>
            <a:r>
              <a:rPr lang="en-US" sz="4400" dirty="0" err="1"/>
              <a:t>Thes</a:t>
            </a:r>
            <a:r>
              <a:rPr lang="en-US" sz="4400" dirty="0"/>
              <a:t>. 2:13-17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F2586-4510-40BA-B96E-9FF78272C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59789"/>
            <a:ext cx="10058400" cy="4618008"/>
          </a:xfrm>
        </p:spPr>
        <p:txBody>
          <a:bodyPr>
            <a:normAutofit fontScale="85000" lnSpcReduction="20000"/>
          </a:bodyPr>
          <a:lstStyle/>
          <a:p>
            <a:r>
              <a:rPr lang="en-US" sz="3200" b="1" dirty="0"/>
              <a:t>1. Stand Fast.</a:t>
            </a:r>
          </a:p>
          <a:p>
            <a:r>
              <a:rPr lang="en-US" sz="3200" b="1" dirty="0"/>
              <a:t>2. Hold Fast</a:t>
            </a:r>
          </a:p>
          <a:p>
            <a:r>
              <a:rPr lang="en-US" sz="3400" b="1" dirty="0"/>
              <a:t>Gen 16:2 </a:t>
            </a:r>
            <a:r>
              <a:rPr lang="en-US" sz="3400" dirty="0"/>
              <a:t>And Sarai said unto Abram, Behold now, the LORD hath restrained me from bearing: I pray thee, go in unto my maid; it may be that I may obtain children by her. And Abram hearkened to the voice of Sarai. </a:t>
            </a:r>
          </a:p>
          <a:p>
            <a:r>
              <a:rPr lang="en-US" sz="3200" b="1" dirty="0"/>
              <a:t>Acts 27:9 </a:t>
            </a:r>
            <a:r>
              <a:rPr lang="en-US" sz="3200" dirty="0"/>
              <a:t>Now when much time was spent, and when sailing was now dangerous, because the fast was now already past, Paul admonished them, </a:t>
            </a:r>
            <a:r>
              <a:rPr lang="en-US" sz="3200" b="1" dirty="0"/>
              <a:t>10</a:t>
            </a:r>
            <a:r>
              <a:rPr lang="en-US" sz="3200" dirty="0"/>
              <a:t> And said unto them, Sirs, I perceive that this voyage will be with hurt and much damage, not only of the lading and ship, but also of our lives. </a:t>
            </a:r>
            <a:r>
              <a:rPr lang="en-US" sz="3200" b="1" dirty="0"/>
              <a:t>11</a:t>
            </a:r>
            <a:r>
              <a:rPr lang="en-US" sz="3200" dirty="0"/>
              <a:t> Nevertheless the centurion believed the master and the owner of the ship, more than those things which were spoken by Paul.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0166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A927F-C2CF-4CEC-8C52-493B8CDFD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98423"/>
          </a:xfrm>
        </p:spPr>
        <p:txBody>
          <a:bodyPr>
            <a:normAutofit/>
          </a:bodyPr>
          <a:lstStyle/>
          <a:p>
            <a:r>
              <a:rPr lang="en-US" sz="4400" dirty="0"/>
              <a:t>Stand Fast and Hold Fast, 2 </a:t>
            </a:r>
            <a:r>
              <a:rPr lang="en-US" sz="4400" dirty="0" err="1"/>
              <a:t>Thes</a:t>
            </a:r>
            <a:r>
              <a:rPr lang="en-US" sz="4400" dirty="0"/>
              <a:t>. 2:13-17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F2586-4510-40BA-B96E-9FF78272C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59789"/>
            <a:ext cx="10058400" cy="4618008"/>
          </a:xfrm>
        </p:spPr>
        <p:txBody>
          <a:bodyPr>
            <a:normAutofit fontScale="92500" lnSpcReduction="20000"/>
          </a:bodyPr>
          <a:lstStyle/>
          <a:p>
            <a:r>
              <a:rPr lang="en-US" sz="3200" b="1" dirty="0"/>
              <a:t>1. Stand Fast.</a:t>
            </a:r>
          </a:p>
          <a:p>
            <a:r>
              <a:rPr lang="en-US" sz="3200" b="1" dirty="0"/>
              <a:t>2. Hold Fast</a:t>
            </a:r>
          </a:p>
          <a:p>
            <a:r>
              <a:rPr lang="en-US" sz="3400" b="1" dirty="0"/>
              <a:t>Luke 10:38 </a:t>
            </a:r>
            <a:r>
              <a:rPr lang="en-US" sz="3400" dirty="0"/>
              <a:t>Now it came to pass, as they went, that he entered into a certain village: and a certain woman named Martha received him into her house. </a:t>
            </a:r>
            <a:r>
              <a:rPr lang="en-US" sz="3400" b="1" dirty="0"/>
              <a:t>39 </a:t>
            </a:r>
            <a:r>
              <a:rPr lang="en-US" sz="3400" dirty="0"/>
              <a:t>And she had a sister called Mary, which also sat at Jesus' feet, and heard his word. </a:t>
            </a:r>
            <a:endParaRPr lang="en-US" sz="3200" b="1" dirty="0"/>
          </a:p>
          <a:p>
            <a:r>
              <a:rPr lang="en-US" sz="3200" b="1" dirty="0"/>
              <a:t>2 Tim 1:13 </a:t>
            </a:r>
            <a:r>
              <a:rPr lang="en-US" sz="3200" dirty="0"/>
              <a:t>Hold fast the form of sound words, which thou hast heard of me, in faith and love which is in Christ Jesus. </a:t>
            </a:r>
          </a:p>
          <a:p>
            <a:r>
              <a:rPr lang="en-US" sz="3200" b="1" dirty="0"/>
              <a:t>Tit 1:9 </a:t>
            </a:r>
            <a:r>
              <a:rPr lang="en-US" sz="3200" dirty="0"/>
              <a:t>Holding fast the faithful word as he hath been taught, that he may be able by sound doctrine both to exhort and to convince the gainsayers. </a:t>
            </a:r>
          </a:p>
        </p:txBody>
      </p:sp>
    </p:spTree>
    <p:extLst>
      <p:ext uri="{BB962C8B-B14F-4D97-AF65-F5344CB8AC3E}">
        <p14:creationId xmlns:p14="http://schemas.microsoft.com/office/powerpoint/2010/main" val="3611733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</TotalTime>
  <Words>838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Retrospect</vt:lpstr>
      <vt:lpstr>Stand Fast and Hold Fast</vt:lpstr>
      <vt:lpstr>Stand Fast and Hold Fast, 2 Thes. 2:13-17</vt:lpstr>
      <vt:lpstr>Stand Fast and Hold Fast, 2 Thes. 2:13-17</vt:lpstr>
      <vt:lpstr>Stand Fast and Hold Fast, 2 Thes. 2:13-17</vt:lpstr>
      <vt:lpstr>Stand Fast and Hold Fast, 2 Thes. 2:13-17</vt:lpstr>
      <vt:lpstr>Stand Fast and Hold Fast, 2 Thes. 2:13-17</vt:lpstr>
      <vt:lpstr>Stand Fast and Hold Fast, 2 Thes. 2:13-17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 Fast and Hold Fast</dc:title>
  <dc:creator>Kenny Morgan</dc:creator>
  <cp:lastModifiedBy>Kenny Morgan</cp:lastModifiedBy>
  <cp:revision>3</cp:revision>
  <dcterms:created xsi:type="dcterms:W3CDTF">2017-11-19T13:00:04Z</dcterms:created>
  <dcterms:modified xsi:type="dcterms:W3CDTF">2017-11-19T13:20:40Z</dcterms:modified>
</cp:coreProperties>
</file>