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3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8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2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0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0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7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4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2B0B3-AFE5-45FF-8C3A-CEFDC7BCC92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51C3-BB45-4FC2-878F-9B026C068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926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522923"/>
            <a:ext cx="6770750" cy="2387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3433446"/>
            <a:ext cx="6701620" cy="1655762"/>
          </a:xfrm>
        </p:spPr>
        <p:txBody>
          <a:bodyPr>
            <a:normAutofit/>
          </a:bodyPr>
          <a:lstStyle/>
          <a:p>
            <a:r>
              <a:rPr lang="en-US" sz="3600" i="1" dirty="0"/>
              <a:t>7 Key Components</a:t>
            </a:r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08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0"/>
            <a:ext cx="6770750" cy="6853238"/>
          </a:xfrm>
        </p:spPr>
        <p:txBody>
          <a:bodyPr>
            <a:normAutofit/>
          </a:bodyPr>
          <a:lstStyle/>
          <a:p>
            <a:r>
              <a:rPr lang="en-US" sz="3600" b="1" dirty="0"/>
              <a:t>What is The Quiet Time?</a:t>
            </a:r>
          </a:p>
          <a:p>
            <a:r>
              <a:rPr lang="en-US" sz="3600" i="1" dirty="0"/>
              <a:t>Quality time spent with God free from distraction, competition and expedition</a:t>
            </a:r>
            <a:r>
              <a:rPr lang="en-US" sz="3600" dirty="0"/>
              <a:t>.</a:t>
            </a:r>
          </a:p>
          <a:p>
            <a:pPr algn="l"/>
            <a:r>
              <a:rPr lang="en-US" sz="3600" u="sng" dirty="0"/>
              <a:t>Distraction</a:t>
            </a:r>
            <a:r>
              <a:rPr lang="en-US" sz="3600" dirty="0"/>
              <a:t> - Time spent w/ God and something else.</a:t>
            </a:r>
          </a:p>
          <a:p>
            <a:pPr algn="l"/>
            <a:r>
              <a:rPr lang="en-US" sz="3600" u="sng" dirty="0"/>
              <a:t>Competition</a:t>
            </a:r>
            <a:r>
              <a:rPr lang="en-US" sz="3600" dirty="0"/>
              <a:t> – Time spent w/ God and someone else.</a:t>
            </a:r>
          </a:p>
          <a:p>
            <a:pPr algn="l"/>
            <a:r>
              <a:rPr lang="en-US" sz="3600" u="sng" dirty="0"/>
              <a:t>Expedition</a:t>
            </a:r>
            <a:r>
              <a:rPr lang="en-US" sz="3600" dirty="0"/>
              <a:t> – Time rushed to get somewhere else.</a:t>
            </a:r>
          </a:p>
          <a:p>
            <a:pPr lvl="0"/>
            <a:r>
              <a:rPr lang="en-US" sz="3600" dirty="0">
                <a:solidFill>
                  <a:prstClr val="white"/>
                </a:solidFill>
              </a:rPr>
              <a:t>Hurry is poison to the Quiet Time.</a:t>
            </a:r>
          </a:p>
          <a:p>
            <a:pPr algn="l"/>
            <a:endParaRPr lang="en-US" sz="3600" dirty="0"/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3033" y="561367"/>
            <a:ext cx="4502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The Quiet Time</a:t>
            </a:r>
          </a:p>
        </p:txBody>
      </p:sp>
    </p:spTree>
    <p:extLst>
      <p:ext uri="{BB962C8B-B14F-4D97-AF65-F5344CB8AC3E}">
        <p14:creationId xmlns:p14="http://schemas.microsoft.com/office/powerpoint/2010/main" val="4956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0"/>
            <a:ext cx="6770750" cy="8816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881671"/>
            <a:ext cx="6701620" cy="5971567"/>
          </a:xfrm>
        </p:spPr>
        <p:txBody>
          <a:bodyPr>
            <a:normAutofit/>
          </a:bodyPr>
          <a:lstStyle/>
          <a:p>
            <a:r>
              <a:rPr lang="en-US" sz="3600" i="1" dirty="0"/>
              <a:t>7 Key Components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Conviction.</a:t>
            </a:r>
          </a:p>
          <a:p>
            <a:pPr algn="l"/>
            <a:r>
              <a:rPr lang="en-US" sz="3600" i="1" dirty="0"/>
              <a:t>a strong belief or opinion.</a:t>
            </a:r>
          </a:p>
          <a:p>
            <a:pPr algn="l"/>
            <a:endParaRPr lang="en-US" sz="3600" i="1" dirty="0"/>
          </a:p>
          <a:p>
            <a:r>
              <a:rPr lang="en-US" sz="3600" i="1" dirty="0"/>
              <a:t>“If a man has not discovered something that he will die for, he isn't fit to live.”</a:t>
            </a:r>
            <a:r>
              <a:rPr lang="en-US" sz="3600" dirty="0"/>
              <a:t>-Dr. Martin Luther King, Jr.</a:t>
            </a:r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88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0"/>
            <a:ext cx="6770750" cy="8816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881671"/>
            <a:ext cx="6770750" cy="5971567"/>
          </a:xfrm>
        </p:spPr>
        <p:txBody>
          <a:bodyPr>
            <a:normAutofit/>
          </a:bodyPr>
          <a:lstStyle/>
          <a:p>
            <a:r>
              <a:rPr lang="en-US" sz="3600" i="1" dirty="0"/>
              <a:t>7 Key Components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Conviction.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Direction.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Reclusion.</a:t>
            </a:r>
          </a:p>
          <a:p>
            <a:pPr algn="l"/>
            <a:r>
              <a:rPr lang="en-US" sz="3600" i="1" dirty="0"/>
              <a:t>a state of retirement from the world</a:t>
            </a:r>
            <a:r>
              <a:rPr lang="en-US" sz="3600" dirty="0"/>
              <a:t>.</a:t>
            </a:r>
          </a:p>
          <a:p>
            <a:pPr algn="l"/>
            <a:endParaRPr lang="en-US" sz="3600" dirty="0"/>
          </a:p>
          <a:p>
            <a:pPr algn="l"/>
            <a:endParaRPr lang="en-US" sz="3600" i="1" dirty="0"/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57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0"/>
            <a:ext cx="6770750" cy="8816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881671"/>
            <a:ext cx="6770750" cy="5971567"/>
          </a:xfrm>
        </p:spPr>
        <p:txBody>
          <a:bodyPr>
            <a:normAutofit lnSpcReduction="10000"/>
          </a:bodyPr>
          <a:lstStyle/>
          <a:p>
            <a:r>
              <a:rPr lang="en-US" sz="3600" i="1" dirty="0"/>
              <a:t>7 Key Components</a:t>
            </a:r>
          </a:p>
          <a:p>
            <a:pPr algn="l"/>
            <a:r>
              <a:rPr lang="en-US" sz="3600" dirty="0"/>
              <a:t>3.	Reclusion.</a:t>
            </a:r>
          </a:p>
          <a:p>
            <a:pPr algn="l"/>
            <a:r>
              <a:rPr lang="en-US" sz="3600" i="1" dirty="0"/>
              <a:t>a state of retirement from the world</a:t>
            </a:r>
            <a:r>
              <a:rPr lang="en-US" sz="3600" dirty="0"/>
              <a:t>.</a:t>
            </a:r>
          </a:p>
          <a:p>
            <a:pPr algn="l"/>
            <a:r>
              <a:rPr lang="en-US" sz="3600" b="1" dirty="0"/>
              <a:t>Mat 14:23  </a:t>
            </a:r>
            <a:r>
              <a:rPr lang="en-US" sz="3600" dirty="0"/>
              <a:t>And when he had sent the multitudes away, he went up into a mountain apart to pray: and when the evening was come, he was there alone. </a:t>
            </a:r>
          </a:p>
          <a:p>
            <a:pPr algn="l"/>
            <a:r>
              <a:rPr lang="en-US" sz="3600" b="1" dirty="0" err="1"/>
              <a:t>Luk</a:t>
            </a:r>
            <a:r>
              <a:rPr lang="en-US" sz="3600" b="1" dirty="0"/>
              <a:t> 5:16 </a:t>
            </a:r>
            <a:r>
              <a:rPr lang="en-US" sz="3600" dirty="0"/>
              <a:t>And he withdrew himself into the wilderness, and prayed. </a:t>
            </a:r>
          </a:p>
          <a:p>
            <a:pPr algn="l"/>
            <a:endParaRPr lang="en-US" sz="3600" dirty="0"/>
          </a:p>
          <a:p>
            <a:pPr algn="l"/>
            <a:endParaRPr lang="en-US" sz="3600" i="1" dirty="0"/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16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0"/>
            <a:ext cx="6770750" cy="8816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881671"/>
            <a:ext cx="6770750" cy="5971567"/>
          </a:xfrm>
        </p:spPr>
        <p:txBody>
          <a:bodyPr>
            <a:normAutofit/>
          </a:bodyPr>
          <a:lstStyle/>
          <a:p>
            <a:r>
              <a:rPr lang="en-US" sz="3600" i="1" dirty="0"/>
              <a:t>7 Key Components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Conviction.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Direction.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Reclusion.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Cooperation.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Meditation.</a:t>
            </a:r>
          </a:p>
          <a:p>
            <a:pPr algn="l"/>
            <a:r>
              <a:rPr lang="en-US" sz="3600" i="1" dirty="0"/>
              <a:t>Close or continued thought; the turning or revolving of a subject in the mind</a:t>
            </a:r>
            <a:r>
              <a:rPr lang="en-US" sz="3600" dirty="0"/>
              <a:t>…</a:t>
            </a:r>
          </a:p>
          <a:p>
            <a:pPr algn="l"/>
            <a:endParaRPr lang="en-US" sz="3600" dirty="0"/>
          </a:p>
          <a:p>
            <a:pPr algn="l"/>
            <a:endParaRPr lang="en-US" sz="3600" i="1" dirty="0"/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44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250" y="0"/>
            <a:ext cx="6770750" cy="8816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Quiet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250" y="881671"/>
            <a:ext cx="6770750" cy="5971567"/>
          </a:xfrm>
        </p:spPr>
        <p:txBody>
          <a:bodyPr>
            <a:normAutofit/>
          </a:bodyPr>
          <a:lstStyle/>
          <a:p>
            <a:r>
              <a:rPr lang="en-US" sz="3600" i="1" dirty="0"/>
              <a:t>7 Key Components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Conviction.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Direction.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Reclusion.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Cooperation.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Meditation.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Communication.</a:t>
            </a:r>
          </a:p>
          <a:p>
            <a:pPr marL="742950" indent="-742950" algn="l">
              <a:buAutoNum type="arabicPeriod"/>
            </a:pPr>
            <a:r>
              <a:rPr lang="en-US" sz="3600" dirty="0"/>
              <a:t>Expression.</a:t>
            </a:r>
          </a:p>
          <a:p>
            <a:pPr algn="l"/>
            <a:endParaRPr lang="en-US" sz="3600" dirty="0"/>
          </a:p>
          <a:p>
            <a:pPr algn="l"/>
            <a:endParaRPr lang="en-US" sz="3600" i="1" dirty="0"/>
          </a:p>
        </p:txBody>
      </p:sp>
      <p:pic>
        <p:nvPicPr>
          <p:cNvPr id="1026" name="Picture 2" descr="Image result for quiet time with god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21250" cy="68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71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189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Quiet Time</vt:lpstr>
      <vt:lpstr>PowerPoint Presentation</vt:lpstr>
      <vt:lpstr>The Quiet Time</vt:lpstr>
      <vt:lpstr>The Quiet Time</vt:lpstr>
      <vt:lpstr>The Quiet Time</vt:lpstr>
      <vt:lpstr>The Quiet Time</vt:lpstr>
      <vt:lpstr>The Quiet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Quiet Time</dc:title>
  <dc:creator>Kenny Morgan</dc:creator>
  <cp:lastModifiedBy>Kenny Morgan</cp:lastModifiedBy>
  <cp:revision>10</cp:revision>
  <dcterms:created xsi:type="dcterms:W3CDTF">2016-09-11T00:32:10Z</dcterms:created>
  <dcterms:modified xsi:type="dcterms:W3CDTF">2016-09-11T12:18:34Z</dcterms:modified>
</cp:coreProperties>
</file>