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0" r:id="rId2"/>
    <p:sldId id="257" r:id="rId3"/>
    <p:sldId id="258" r:id="rId4"/>
    <p:sldId id="308" r:id="rId5"/>
    <p:sldId id="259" r:id="rId6"/>
    <p:sldId id="265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65CDF-CE93-2642-95F5-05E16057CE3A}" type="datetimeFigureOut">
              <a:rPr lang="en-US" smtClean="0"/>
              <a:t>3/12/17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9FAB8-5EBA-454B-8F12-3789FEB5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7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FAB8-5EBA-454B-8F12-3789FEB538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EE31-13D6-3848-8E50-C3AA366FC6C7}" type="datetimeFigureOut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ED23-6535-BB46-962A-B66E056A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2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EE31-13D6-3848-8E50-C3AA366FC6C7}" type="datetimeFigureOut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ED23-6535-BB46-962A-B66E056A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EE31-13D6-3848-8E50-C3AA366FC6C7}" type="datetimeFigureOut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ED23-6535-BB46-962A-B66E056A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4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EE31-13D6-3848-8E50-C3AA366FC6C7}" type="datetimeFigureOut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ED23-6535-BB46-962A-B66E056A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7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EE31-13D6-3848-8E50-C3AA366FC6C7}" type="datetimeFigureOut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ED23-6535-BB46-962A-B66E056A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EE31-13D6-3848-8E50-C3AA366FC6C7}" type="datetimeFigureOut">
              <a:rPr lang="en-US" smtClean="0"/>
              <a:t>3/12/17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ED23-6535-BB46-962A-B66E056A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EE31-13D6-3848-8E50-C3AA366FC6C7}" type="datetimeFigureOut">
              <a:rPr lang="en-US" smtClean="0"/>
              <a:t>3/12/17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ED23-6535-BB46-962A-B66E056A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5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EE31-13D6-3848-8E50-C3AA366FC6C7}" type="datetimeFigureOut">
              <a:rPr lang="en-US" smtClean="0"/>
              <a:t>3/12/17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ED23-6535-BB46-962A-B66E056A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8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EE31-13D6-3848-8E50-C3AA366FC6C7}" type="datetimeFigureOut">
              <a:rPr lang="en-US" smtClean="0"/>
              <a:t>3/12/17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ED23-6535-BB46-962A-B66E056A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6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EE31-13D6-3848-8E50-C3AA366FC6C7}" type="datetimeFigureOut">
              <a:rPr lang="en-US" smtClean="0"/>
              <a:t>3/12/17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ED23-6535-BB46-962A-B66E056A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3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EE31-13D6-3848-8E50-C3AA366FC6C7}" type="datetimeFigureOut">
              <a:rPr lang="en-US" smtClean="0"/>
              <a:t>3/12/17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ED23-6535-BB46-962A-B66E056A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8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DEE31-13D6-3848-8E50-C3AA366FC6C7}" type="datetimeFigureOut">
              <a:rPr lang="en-US" smtClean="0"/>
              <a:t>3/12/17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4ED23-6535-BB46-962A-B66E056A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6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latin typeface="Aileron"/>
                <a:cs typeface="Aileron"/>
              </a:rPr>
              <a:t>Godly Fathers are Gods </a:t>
            </a:r>
            <a:r>
              <a:rPr lang="en-US" dirty="0" smtClean="0">
                <a:solidFill>
                  <a:schemeClr val="accent2"/>
                </a:solidFill>
                <a:latin typeface="Aileron"/>
                <a:cs typeface="Aileron"/>
              </a:rPr>
              <a:t>Children</a:t>
            </a:r>
            <a:endParaRPr lang="en-US" dirty="0">
              <a:solidFill>
                <a:schemeClr val="accent2"/>
              </a:solidFill>
              <a:latin typeface="Aileron"/>
              <a:cs typeface="Aileron"/>
            </a:endParaRPr>
          </a:p>
        </p:txBody>
      </p:sp>
      <p:pic>
        <p:nvPicPr>
          <p:cNvPr id="4" name="Content Placeholder 3" descr="The garde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646" y="160020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10923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504D"/>
                </a:solidFill>
              </a:rPr>
              <a:t>IN the beginning God created man, and when he did, God created man with needs</a:t>
            </a:r>
            <a:r>
              <a:rPr lang="en-US" dirty="0">
                <a:solidFill>
                  <a:srgbClr val="C0504D"/>
                </a:solidFill>
              </a:rPr>
              <a:t/>
            </a:r>
            <a:br>
              <a:rPr lang="en-US" dirty="0">
                <a:solidFill>
                  <a:srgbClr val="C0504D"/>
                </a:solidFill>
              </a:rPr>
            </a:br>
            <a:endParaRPr lang="en-US" dirty="0">
              <a:solidFill>
                <a:srgbClr val="C0504D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348584"/>
            <a:ext cx="4887557" cy="4509416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rgbClr val="4F81BD"/>
                </a:solidFill>
              </a:rPr>
              <a:t>Genesis ‪2:16 (KJV) 16 And </a:t>
            </a:r>
            <a:r>
              <a:rPr lang="en-US" sz="3600" b="1" dirty="0">
                <a:solidFill>
                  <a:srgbClr val="4F81BD"/>
                </a:solidFill>
              </a:rPr>
              <a:t>the LORD God commanded the man</a:t>
            </a:r>
            <a:r>
              <a:rPr lang="en-US" sz="3600" dirty="0">
                <a:solidFill>
                  <a:srgbClr val="4F81BD"/>
                </a:solidFill>
              </a:rPr>
              <a:t>, saying, Of every tree of the garden thou </a:t>
            </a:r>
            <a:r>
              <a:rPr lang="en-US" sz="3600" dirty="0" err="1">
                <a:solidFill>
                  <a:srgbClr val="4F81BD"/>
                </a:solidFill>
              </a:rPr>
              <a:t>mayest</a:t>
            </a:r>
            <a:r>
              <a:rPr lang="en-US" sz="3600" dirty="0">
                <a:solidFill>
                  <a:srgbClr val="4F81BD"/>
                </a:solidFill>
              </a:rPr>
              <a:t> freely eat:17 But of the tree of the knowledge of good and evil, thou shalt not eat of it: for in the day that thou </a:t>
            </a:r>
            <a:r>
              <a:rPr lang="en-US" sz="3600" dirty="0" err="1">
                <a:solidFill>
                  <a:srgbClr val="4F81BD"/>
                </a:solidFill>
              </a:rPr>
              <a:t>eatest</a:t>
            </a:r>
            <a:r>
              <a:rPr lang="en-US" sz="3600" dirty="0">
                <a:solidFill>
                  <a:srgbClr val="4F81BD"/>
                </a:solidFill>
              </a:rPr>
              <a:t> thereof thou shalt surely die.</a:t>
            </a:r>
            <a:endParaRPr lang="en-US" dirty="0" smtClean="0">
              <a:solidFill>
                <a:srgbClr val="4F81BD"/>
              </a:solidFill>
              <a:effectLst/>
            </a:endParaRPr>
          </a:p>
        </p:txBody>
      </p:sp>
      <p:pic>
        <p:nvPicPr>
          <p:cNvPr id="4" name="Picture 3" descr="0118.The-Immeasurable-Value_-Genesis-1.26-27_-2.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516" y="2741436"/>
            <a:ext cx="4117381" cy="3734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1242566"/>
            <a:ext cx="8364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Genesis </a:t>
            </a:r>
            <a:r>
              <a:rPr lang="en-US" sz="2000" b="1" dirty="0" smtClean="0"/>
              <a:t>2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600" dirty="0"/>
              <a:t>Provided boundaries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8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504D"/>
                </a:solidFill>
              </a:rPr>
              <a:t>IN the beginning God created man, and when he did, God created man with needs</a:t>
            </a:r>
            <a:r>
              <a:rPr lang="en-US" dirty="0">
                <a:solidFill>
                  <a:srgbClr val="C0504D"/>
                </a:solidFill>
              </a:rPr>
              <a:t/>
            </a:r>
            <a:br>
              <a:rPr lang="en-US" dirty="0">
                <a:solidFill>
                  <a:srgbClr val="C0504D"/>
                </a:solidFill>
              </a:rPr>
            </a:br>
            <a:endParaRPr lang="en-US" dirty="0">
              <a:solidFill>
                <a:srgbClr val="C0504D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348584"/>
            <a:ext cx="4887557" cy="45094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</a:rPr>
              <a:t>Genesis ‪2:18 (KJV) 18 And the LORD God said, [It is] not good that the man should be alone; I will make him an help meet for him.</a:t>
            </a:r>
            <a:endParaRPr lang="en-US" dirty="0" smtClean="0">
              <a:solidFill>
                <a:srgbClr val="4F81BD"/>
              </a:solidFill>
              <a:effectLst/>
            </a:endParaRPr>
          </a:p>
        </p:txBody>
      </p:sp>
      <p:pic>
        <p:nvPicPr>
          <p:cNvPr id="4" name="Picture 3" descr="0118.The-Immeasurable-Value_-Genesis-1.26-27_-2.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516" y="2741436"/>
            <a:ext cx="4117381" cy="3734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1242566"/>
            <a:ext cx="8364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Genesis </a:t>
            </a:r>
            <a:r>
              <a:rPr lang="en-US" sz="2000" b="1" dirty="0" smtClean="0"/>
              <a:t>2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600" dirty="0"/>
              <a:t>Provided a companion and help meet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511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504D"/>
                </a:solidFill>
              </a:rPr>
              <a:t>IN the beginning God created man, and when he did, God created man with needs</a:t>
            </a:r>
            <a:r>
              <a:rPr lang="en-US" dirty="0">
                <a:solidFill>
                  <a:srgbClr val="C0504D"/>
                </a:solidFill>
              </a:rPr>
              <a:t/>
            </a:r>
            <a:br>
              <a:rPr lang="en-US" dirty="0">
                <a:solidFill>
                  <a:srgbClr val="C0504D"/>
                </a:solidFill>
              </a:rPr>
            </a:br>
            <a:endParaRPr lang="en-US" dirty="0">
              <a:solidFill>
                <a:srgbClr val="C0504D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949384"/>
            <a:ext cx="4887557" cy="3908616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4F81BD"/>
                </a:solidFill>
              </a:rPr>
              <a:t>God spent T-I-M-E with </a:t>
            </a:r>
            <a:r>
              <a:rPr lang="en-US" i="1" dirty="0" smtClean="0">
                <a:solidFill>
                  <a:srgbClr val="4F81BD"/>
                </a:solidFill>
              </a:rPr>
              <a:t>Adam</a:t>
            </a:r>
          </a:p>
          <a:p>
            <a:r>
              <a:rPr lang="en-US" dirty="0">
                <a:solidFill>
                  <a:srgbClr val="4F81BD"/>
                </a:solidFill>
              </a:rPr>
              <a:t>So what happened?</a:t>
            </a:r>
            <a:endParaRPr lang="en-US" dirty="0" smtClean="0">
              <a:solidFill>
                <a:srgbClr val="4F81BD"/>
              </a:solidFill>
              <a:effectLst/>
            </a:endParaRPr>
          </a:p>
        </p:txBody>
      </p:sp>
      <p:pic>
        <p:nvPicPr>
          <p:cNvPr id="4" name="Picture 3" descr="0118.The-Immeasurable-Value_-Genesis-1.26-27_-2.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516" y="2741436"/>
            <a:ext cx="4117381" cy="3734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1242565"/>
            <a:ext cx="83641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Genesis </a:t>
            </a:r>
            <a:r>
              <a:rPr lang="en-US" sz="2000" b="1" dirty="0" smtClean="0"/>
              <a:t>2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600" i="1" dirty="0"/>
              <a:t>God created man with legitimate needs. Then he met all of those needs.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385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504D"/>
                </a:solidFill>
              </a:rPr>
              <a:t>IN the beginning God created man, and when he did, God created man with needs</a:t>
            </a:r>
            <a:r>
              <a:rPr lang="en-US" dirty="0">
                <a:solidFill>
                  <a:srgbClr val="C0504D"/>
                </a:solidFill>
              </a:rPr>
              <a:t/>
            </a:r>
            <a:br>
              <a:rPr lang="en-US" dirty="0">
                <a:solidFill>
                  <a:srgbClr val="C0504D"/>
                </a:solidFill>
              </a:rPr>
            </a:br>
            <a:endParaRPr lang="en-US" dirty="0">
              <a:solidFill>
                <a:srgbClr val="C0504D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949384"/>
            <a:ext cx="4887557" cy="3908616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4F81BD"/>
                </a:solidFill>
              </a:rPr>
              <a:t>God spent T-I-M-E with </a:t>
            </a:r>
            <a:r>
              <a:rPr lang="en-US" i="1" dirty="0" smtClean="0">
                <a:solidFill>
                  <a:srgbClr val="4F81BD"/>
                </a:solidFill>
              </a:rPr>
              <a:t>Adam</a:t>
            </a:r>
          </a:p>
          <a:p>
            <a:r>
              <a:rPr lang="en-US" dirty="0">
                <a:solidFill>
                  <a:srgbClr val="4F81BD"/>
                </a:solidFill>
              </a:rPr>
              <a:t>So what happened?</a:t>
            </a:r>
            <a:endParaRPr lang="en-US" dirty="0" smtClean="0">
              <a:solidFill>
                <a:srgbClr val="4F81BD"/>
              </a:solidFill>
              <a:effectLst/>
            </a:endParaRPr>
          </a:p>
        </p:txBody>
      </p:sp>
      <p:pic>
        <p:nvPicPr>
          <p:cNvPr id="4" name="Picture 3" descr="0118.The-Immeasurable-Value_-Genesis-1.26-27_-2.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516" y="2741436"/>
            <a:ext cx="4117381" cy="3734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1242565"/>
            <a:ext cx="83641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Genesis </a:t>
            </a:r>
            <a:r>
              <a:rPr lang="en-US" sz="2000" b="1" dirty="0" smtClean="0"/>
              <a:t>2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600" i="1" dirty="0"/>
              <a:t>God created man with legitimate needs. Then he met all of those needs.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562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Satan provided dissatisfying trappings</a:t>
            </a:r>
            <a:endParaRPr lang="en-US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293965"/>
            <a:ext cx="4887557" cy="4564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[Gen 3:1 KJV] 1 Now the serpent was more </a:t>
            </a:r>
            <a:r>
              <a:rPr lang="en-US" dirty="0" err="1">
                <a:solidFill>
                  <a:schemeClr val="accent1"/>
                </a:solidFill>
              </a:rPr>
              <a:t>subtil</a:t>
            </a:r>
            <a:r>
              <a:rPr lang="en-US" dirty="0">
                <a:solidFill>
                  <a:schemeClr val="accent1"/>
                </a:solidFill>
              </a:rPr>
              <a:t> than any beast of the field which the LORD God had made. And he said unto the woman, </a:t>
            </a:r>
            <a:r>
              <a:rPr lang="en-US" b="1" dirty="0">
                <a:solidFill>
                  <a:schemeClr val="accent1"/>
                </a:solidFill>
              </a:rPr>
              <a:t>Y</a:t>
            </a:r>
            <a:r>
              <a:rPr lang="en-US" b="1" u="sng" dirty="0">
                <a:solidFill>
                  <a:schemeClr val="accent1"/>
                </a:solidFill>
              </a:rPr>
              <a:t>ea, hath God said,</a:t>
            </a:r>
            <a:r>
              <a:rPr lang="en-US" b="1" dirty="0">
                <a:solidFill>
                  <a:schemeClr val="accent1"/>
                </a:solidFill>
              </a:rPr>
              <a:t> Ye shall not eat of every tree of the garden?</a:t>
            </a:r>
            <a:endParaRPr lang="en-US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242566"/>
            <a:ext cx="8364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Genesis 3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600" i="1" dirty="0" smtClean="0"/>
              <a:t>Satan Challenged Gods Word</a:t>
            </a:r>
            <a:endParaRPr lang="en-US" sz="3600" dirty="0">
              <a:effectLst/>
            </a:endParaRPr>
          </a:p>
        </p:txBody>
      </p:sp>
      <p:pic>
        <p:nvPicPr>
          <p:cNvPr id="6" name="Picture 5" descr="e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410" y="2260600"/>
            <a:ext cx="38608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4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Satan provided dissatisfying trappings</a:t>
            </a:r>
            <a:endParaRPr lang="en-US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293965"/>
            <a:ext cx="4887557" cy="456403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4F81BD"/>
                </a:solidFill>
              </a:rPr>
              <a:t>[Gen 3:6-7 KJV] 6 And when the woman saw that the tree [was] good for food, and that it [was] pleasant to the eyes, and a tree to be desired to make [one] wise, </a:t>
            </a:r>
            <a:r>
              <a:rPr lang="en-US" b="1" u="sng" dirty="0">
                <a:solidFill>
                  <a:srgbClr val="4F81BD"/>
                </a:solidFill>
              </a:rPr>
              <a:t>she took</a:t>
            </a:r>
            <a:r>
              <a:rPr lang="en-US" dirty="0">
                <a:solidFill>
                  <a:srgbClr val="4F81BD"/>
                </a:solidFill>
              </a:rPr>
              <a:t> of the fruit thereof, and did eat, and gave also unto her husband with her; and he did eat. 7 And the eyes of them both were opened, </a:t>
            </a:r>
            <a:r>
              <a:rPr lang="en-US" b="1" dirty="0">
                <a:solidFill>
                  <a:srgbClr val="4F81BD"/>
                </a:solidFill>
              </a:rPr>
              <a:t>and they knew that they [were] naked; and </a:t>
            </a:r>
            <a:r>
              <a:rPr lang="en-US" b="1" u="sng" dirty="0">
                <a:solidFill>
                  <a:srgbClr val="4F81BD"/>
                </a:solidFill>
              </a:rPr>
              <a:t>they</a:t>
            </a:r>
            <a:r>
              <a:rPr lang="en-US" b="1" dirty="0">
                <a:solidFill>
                  <a:srgbClr val="4F81BD"/>
                </a:solidFill>
              </a:rPr>
              <a:t> sewed fig leaves together, and made themselves aprons.</a:t>
            </a:r>
            <a:endParaRPr lang="en-US" dirty="0" smtClean="0">
              <a:solidFill>
                <a:srgbClr val="4F81BD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242566"/>
            <a:ext cx="8364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Genesis 3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600" dirty="0"/>
              <a:t>Man Provides for himself</a:t>
            </a:r>
            <a:endParaRPr lang="en-US" sz="3600" dirty="0">
              <a:effectLst/>
            </a:endParaRPr>
          </a:p>
        </p:txBody>
      </p:sp>
      <p:pic>
        <p:nvPicPr>
          <p:cNvPr id="6" name="Picture 5" descr="e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757" y="2260600"/>
            <a:ext cx="38608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0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es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41" r="-20241"/>
          <a:stretch>
            <a:fillRect/>
          </a:stretch>
        </p:blipFill>
        <p:spPr>
          <a:xfrm>
            <a:off x="-1650852" y="1"/>
            <a:ext cx="12463433" cy="6855547"/>
          </a:xfrm>
        </p:spPr>
      </p:pic>
    </p:spTree>
    <p:extLst>
      <p:ext uri="{BB962C8B-B14F-4D97-AF65-F5344CB8AC3E}">
        <p14:creationId xmlns:p14="http://schemas.microsoft.com/office/powerpoint/2010/main" val="7730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es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41" r="-20241"/>
          <a:stretch>
            <a:fillRect/>
          </a:stretch>
        </p:blipFill>
        <p:spPr>
          <a:xfrm>
            <a:off x="-1553166" y="167484"/>
            <a:ext cx="12158950" cy="6688065"/>
          </a:xfrm>
        </p:spPr>
      </p:pic>
      <p:pic>
        <p:nvPicPr>
          <p:cNvPr id="2" name="Picture 1" descr="tree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52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9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es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41" r="-20241"/>
          <a:stretch>
            <a:fillRect/>
          </a:stretch>
        </p:blipFill>
        <p:spPr>
          <a:xfrm>
            <a:off x="-1553166" y="167484"/>
            <a:ext cx="12158950" cy="6688065"/>
          </a:xfrm>
        </p:spPr>
      </p:pic>
      <p:pic>
        <p:nvPicPr>
          <p:cNvPr id="2" name="Picture 1" descr="tree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52" y="0"/>
            <a:ext cx="8875059" cy="6858000"/>
          </a:xfrm>
          <a:prstGeom prst="rect">
            <a:avLst/>
          </a:prstGeom>
        </p:spPr>
      </p:pic>
      <p:pic>
        <p:nvPicPr>
          <p:cNvPr id="3" name="Picture 2" descr="trees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52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4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es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41" r="-20241"/>
          <a:stretch>
            <a:fillRect/>
          </a:stretch>
        </p:blipFill>
        <p:spPr>
          <a:xfrm>
            <a:off x="-1553166" y="167484"/>
            <a:ext cx="12158950" cy="6688065"/>
          </a:xfrm>
        </p:spPr>
      </p:pic>
      <p:pic>
        <p:nvPicPr>
          <p:cNvPr id="2" name="Picture 1" descr="tree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52" y="0"/>
            <a:ext cx="8875059" cy="6858000"/>
          </a:xfrm>
          <a:prstGeom prst="rect">
            <a:avLst/>
          </a:prstGeom>
        </p:spPr>
      </p:pic>
      <p:pic>
        <p:nvPicPr>
          <p:cNvPr id="3" name="Picture 2" descr="trees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52" y="0"/>
            <a:ext cx="8875059" cy="6858000"/>
          </a:xfrm>
          <a:prstGeom prst="rect">
            <a:avLst/>
          </a:prstGeom>
        </p:spPr>
      </p:pic>
      <p:pic>
        <p:nvPicPr>
          <p:cNvPr id="5" name="Picture 4" descr="Trees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6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3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004" y="2012378"/>
            <a:ext cx="7436253" cy="3463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u="sng" dirty="0" smtClean="0"/>
              <a:t>T </a:t>
            </a:r>
            <a:r>
              <a:rPr lang="en-US" sz="5400" dirty="0" smtClean="0"/>
              <a:t>ALKING</a:t>
            </a:r>
          </a:p>
          <a:p>
            <a:pPr marL="0" indent="0">
              <a:buNone/>
            </a:pPr>
            <a:r>
              <a:rPr lang="en-US" sz="5400" u="sng" dirty="0" smtClean="0"/>
              <a:t>I  </a:t>
            </a:r>
            <a:r>
              <a:rPr lang="en-US" sz="5400" dirty="0" smtClean="0"/>
              <a:t>NTERESTED</a:t>
            </a:r>
          </a:p>
          <a:p>
            <a:pPr marL="0" indent="0">
              <a:buNone/>
            </a:pPr>
            <a:r>
              <a:rPr lang="en-US" sz="5400" u="sng" dirty="0" smtClean="0"/>
              <a:t>M</a:t>
            </a:r>
            <a:r>
              <a:rPr lang="en-US" sz="5400" dirty="0" smtClean="0"/>
              <a:t>ONETARY</a:t>
            </a:r>
          </a:p>
          <a:p>
            <a:pPr marL="0" indent="0">
              <a:buNone/>
            </a:pPr>
            <a:r>
              <a:rPr lang="en-US" sz="5400" u="sng" dirty="0" smtClean="0"/>
              <a:t>E </a:t>
            </a:r>
            <a:r>
              <a:rPr lang="en-US" sz="5400" dirty="0" smtClean="0"/>
              <a:t>DIFY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997043" y="334528"/>
            <a:ext cx="6618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Portrait of a Godly Father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160" y="1135919"/>
            <a:ext cx="88010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Godly Father has a Personal Relationship w/ His Children.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1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How can we be </a:t>
            </a:r>
            <a:r>
              <a:rPr lang="en-US" sz="3600" dirty="0" smtClean="0">
                <a:solidFill>
                  <a:schemeClr val="accent2"/>
                </a:solidFill>
              </a:rPr>
              <a:t>sure that </a:t>
            </a:r>
            <a:r>
              <a:rPr lang="en-US" sz="3600" dirty="0">
                <a:solidFill>
                  <a:schemeClr val="accent2"/>
                </a:solidFill>
              </a:rPr>
              <a:t>WE are in a right relationship with our Heavenly Father?</a:t>
            </a:r>
            <a:endParaRPr lang="en-US" sz="36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707610"/>
            <a:ext cx="4887557" cy="415039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4F81BD"/>
                </a:solidFill>
              </a:rPr>
              <a:t>[</a:t>
            </a:r>
            <a:r>
              <a:rPr lang="en-US" dirty="0" err="1">
                <a:solidFill>
                  <a:srgbClr val="4F81BD"/>
                </a:solidFill>
              </a:rPr>
              <a:t>Jhn</a:t>
            </a:r>
            <a:r>
              <a:rPr lang="en-US" dirty="0">
                <a:solidFill>
                  <a:srgbClr val="4F81BD"/>
                </a:solidFill>
              </a:rPr>
              <a:t> 8:28 KJV] 28 Then said Jesus unto them, When ye have lifted up the Son of man, then shall ye know that I am [he], and [that] </a:t>
            </a:r>
            <a:r>
              <a:rPr lang="en-US" b="1" dirty="0">
                <a:solidFill>
                  <a:srgbClr val="4F81BD"/>
                </a:solidFill>
              </a:rPr>
              <a:t>I do nothing of myself; but as my Father hath taught me, I speak these things.</a:t>
            </a:r>
            <a:endParaRPr lang="en-US" dirty="0" smtClean="0">
              <a:solidFill>
                <a:srgbClr val="4F81BD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93" y="1719618"/>
            <a:ext cx="8364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John 8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600" dirty="0" smtClean="0"/>
              <a:t>We do what our father Taught us.</a:t>
            </a:r>
            <a:endParaRPr lang="en-US" sz="3600" dirty="0">
              <a:effectLst/>
            </a:endParaRP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484" y="3232945"/>
            <a:ext cx="31623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3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How can we be </a:t>
            </a:r>
            <a:r>
              <a:rPr lang="en-US" sz="3600" dirty="0" smtClean="0">
                <a:solidFill>
                  <a:schemeClr val="accent2"/>
                </a:solidFill>
              </a:rPr>
              <a:t>sure that </a:t>
            </a:r>
            <a:r>
              <a:rPr lang="en-US" sz="3600" dirty="0">
                <a:solidFill>
                  <a:schemeClr val="accent2"/>
                </a:solidFill>
              </a:rPr>
              <a:t>WE are in a right relationship with our Heavenly Father?</a:t>
            </a:r>
            <a:endParaRPr lang="en-US" sz="36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707610"/>
            <a:ext cx="4887557" cy="41503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en-US" dirty="0" err="1">
                <a:solidFill>
                  <a:schemeClr val="accent1"/>
                </a:solidFill>
              </a:rPr>
              <a:t>Jhn</a:t>
            </a:r>
            <a:r>
              <a:rPr lang="en-US" dirty="0">
                <a:solidFill>
                  <a:schemeClr val="accent1"/>
                </a:solidFill>
              </a:rPr>
              <a:t> 8:29 KJV] 29 And he that sent me is with me: </a:t>
            </a:r>
            <a:r>
              <a:rPr lang="en-US" b="1" dirty="0">
                <a:solidFill>
                  <a:schemeClr val="accent1"/>
                </a:solidFill>
              </a:rPr>
              <a:t>the Father hath not left me alone; for I do always those things that please him.</a:t>
            </a:r>
            <a:endParaRPr lang="en-US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93" y="1719618"/>
            <a:ext cx="8364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John 8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600" dirty="0" smtClean="0"/>
              <a:t>We do </a:t>
            </a:r>
            <a:r>
              <a:rPr lang="en-US" sz="3600" dirty="0"/>
              <a:t>what Pleases </a:t>
            </a:r>
            <a:r>
              <a:rPr lang="en-US" sz="3600" dirty="0" smtClean="0"/>
              <a:t>our Father</a:t>
            </a:r>
            <a:endParaRPr lang="en-US" sz="3600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484" y="3232945"/>
            <a:ext cx="31623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4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How can we be </a:t>
            </a:r>
            <a:r>
              <a:rPr lang="en-US" sz="3600" dirty="0" smtClean="0">
                <a:solidFill>
                  <a:schemeClr val="accent2"/>
                </a:solidFill>
              </a:rPr>
              <a:t>sure that </a:t>
            </a:r>
            <a:r>
              <a:rPr lang="en-US" sz="3600" dirty="0">
                <a:solidFill>
                  <a:schemeClr val="accent2"/>
                </a:solidFill>
              </a:rPr>
              <a:t>WE are in a right relationship with our Heavenly Father?</a:t>
            </a:r>
            <a:endParaRPr lang="en-US" sz="36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707610"/>
            <a:ext cx="4887557" cy="415039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4F81BD"/>
                </a:solidFill>
              </a:rPr>
              <a:t> [</a:t>
            </a:r>
            <a:r>
              <a:rPr lang="en-US" dirty="0" err="1">
                <a:solidFill>
                  <a:srgbClr val="4F81BD"/>
                </a:solidFill>
              </a:rPr>
              <a:t>Jhn</a:t>
            </a:r>
            <a:r>
              <a:rPr lang="en-US" dirty="0">
                <a:solidFill>
                  <a:srgbClr val="4F81BD"/>
                </a:solidFill>
              </a:rPr>
              <a:t> 8:30-32 KJV] 30 </a:t>
            </a:r>
            <a:r>
              <a:rPr lang="en-US" u="sng" dirty="0">
                <a:solidFill>
                  <a:srgbClr val="4F81BD"/>
                </a:solidFill>
              </a:rPr>
              <a:t>As he </a:t>
            </a:r>
            <a:r>
              <a:rPr lang="en-US" u="sng" dirty="0" err="1">
                <a:solidFill>
                  <a:srgbClr val="4F81BD"/>
                </a:solidFill>
              </a:rPr>
              <a:t>spake</a:t>
            </a:r>
            <a:r>
              <a:rPr lang="en-US" u="sng" dirty="0">
                <a:solidFill>
                  <a:srgbClr val="4F81BD"/>
                </a:solidFill>
              </a:rPr>
              <a:t> these words</a:t>
            </a:r>
            <a:r>
              <a:rPr lang="en-US" dirty="0">
                <a:solidFill>
                  <a:srgbClr val="4F81BD"/>
                </a:solidFill>
              </a:rPr>
              <a:t>, many believed on him. 31 Then said Jesus to those Jews which believed on him, </a:t>
            </a:r>
            <a:r>
              <a:rPr lang="en-US" b="1" dirty="0">
                <a:solidFill>
                  <a:srgbClr val="4F81BD"/>
                </a:solidFill>
              </a:rPr>
              <a:t>If ye continue in my word, [then] are ye my disciples indeed</a:t>
            </a:r>
            <a:r>
              <a:rPr lang="en-US" dirty="0">
                <a:solidFill>
                  <a:srgbClr val="4F81BD"/>
                </a:solidFill>
              </a:rPr>
              <a:t>; 32 </a:t>
            </a:r>
            <a:r>
              <a:rPr lang="en-US" b="1" dirty="0">
                <a:solidFill>
                  <a:srgbClr val="4F81BD"/>
                </a:solidFill>
              </a:rPr>
              <a:t>And ye shall know the truth, and the truth shall make you free.</a:t>
            </a:r>
            <a:endParaRPr lang="en-US" dirty="0" smtClean="0">
              <a:solidFill>
                <a:srgbClr val="4F81BD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93" y="1719618"/>
            <a:ext cx="836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John 8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b="1" dirty="0"/>
              <a:t>We Listen and believe and when we do we are free.</a:t>
            </a:r>
            <a:endParaRPr lang="en-US" sz="2800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484" y="3232945"/>
            <a:ext cx="31623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6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How can we be </a:t>
            </a:r>
            <a:r>
              <a:rPr lang="en-US" sz="3600" dirty="0" smtClean="0">
                <a:solidFill>
                  <a:schemeClr val="accent2"/>
                </a:solidFill>
              </a:rPr>
              <a:t>sure that </a:t>
            </a:r>
            <a:r>
              <a:rPr lang="en-US" sz="3600" dirty="0">
                <a:solidFill>
                  <a:schemeClr val="accent2"/>
                </a:solidFill>
              </a:rPr>
              <a:t>WE are in a right relationship with our Heavenly Father?</a:t>
            </a:r>
            <a:endParaRPr lang="en-US" sz="36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707610"/>
            <a:ext cx="4887557" cy="415039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4F81BD"/>
                </a:solidFill>
              </a:rPr>
              <a:t>[Rom 8:15 KJV] 15 For ye have not received the spirit of bondage again to fear; but ye have received the </a:t>
            </a:r>
            <a:r>
              <a:rPr lang="en-US" b="1" dirty="0">
                <a:solidFill>
                  <a:srgbClr val="4F81BD"/>
                </a:solidFill>
              </a:rPr>
              <a:t>Spirit of adoption, whereby we cry, Abba, Father</a:t>
            </a:r>
            <a:r>
              <a:rPr lang="en-US" dirty="0">
                <a:solidFill>
                  <a:srgbClr val="4F81BD"/>
                </a:solidFill>
              </a:rPr>
              <a:t>.</a:t>
            </a:r>
          </a:p>
          <a:p>
            <a:r>
              <a:rPr lang="en-US" dirty="0">
                <a:solidFill>
                  <a:srgbClr val="4F81BD"/>
                </a:solidFill>
              </a:rPr>
              <a:t> </a:t>
            </a:r>
            <a:r>
              <a:rPr lang="en-US" dirty="0" smtClean="0">
                <a:solidFill>
                  <a:srgbClr val="4F81BD"/>
                </a:solidFill>
              </a:rPr>
              <a:t>[</a:t>
            </a:r>
            <a:r>
              <a:rPr lang="en-US" dirty="0">
                <a:solidFill>
                  <a:srgbClr val="4F81BD"/>
                </a:solidFill>
              </a:rPr>
              <a:t>Gal 4:5 KJV] 5 To redeem them that were under the law, that we might receive the </a:t>
            </a:r>
            <a:r>
              <a:rPr lang="en-US" b="1" dirty="0">
                <a:solidFill>
                  <a:srgbClr val="4F81BD"/>
                </a:solidFill>
              </a:rPr>
              <a:t>adoption of sons</a:t>
            </a:r>
            <a:r>
              <a:rPr lang="en-US" dirty="0">
                <a:solidFill>
                  <a:srgbClr val="4F81BD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593" y="1719618"/>
            <a:ext cx="836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John 8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b="1" dirty="0"/>
              <a:t>We Listen and believe and when we do we are free.</a:t>
            </a:r>
            <a:endParaRPr lang="en-US" sz="2800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484" y="3232945"/>
            <a:ext cx="31623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0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How did he do it?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Screen Shot 2017-03-11 at 10.49.54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166" b="-36166"/>
          <a:stretch>
            <a:fillRect/>
          </a:stretch>
        </p:blipFill>
        <p:spPr>
          <a:xfrm>
            <a:off x="-27911" y="873325"/>
            <a:ext cx="9260815" cy="5093091"/>
          </a:xfrm>
        </p:spPr>
      </p:pic>
    </p:spTree>
    <p:extLst>
      <p:ext uri="{BB962C8B-B14F-4D97-AF65-F5344CB8AC3E}">
        <p14:creationId xmlns:p14="http://schemas.microsoft.com/office/powerpoint/2010/main" val="411715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How can we be </a:t>
            </a:r>
            <a:r>
              <a:rPr lang="en-US" sz="3600" dirty="0" smtClean="0">
                <a:solidFill>
                  <a:schemeClr val="accent2"/>
                </a:solidFill>
              </a:rPr>
              <a:t>sure that </a:t>
            </a:r>
            <a:r>
              <a:rPr lang="en-US" sz="3600" dirty="0">
                <a:solidFill>
                  <a:schemeClr val="accent2"/>
                </a:solidFill>
              </a:rPr>
              <a:t>WE are in a right relationship with our Heavenly Father?</a:t>
            </a:r>
            <a:endParaRPr lang="en-US" sz="36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707610"/>
            <a:ext cx="4887557" cy="415039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en-US" dirty="0" err="1">
                <a:solidFill>
                  <a:schemeClr val="accent1"/>
                </a:solidFill>
              </a:rPr>
              <a:t>Jhn</a:t>
            </a:r>
            <a:r>
              <a:rPr lang="en-US" dirty="0">
                <a:solidFill>
                  <a:schemeClr val="accent1"/>
                </a:solidFill>
              </a:rPr>
              <a:t> 8:33-44 KJV] 33 They answered him, </a:t>
            </a:r>
            <a:r>
              <a:rPr lang="en-US" b="1" dirty="0">
                <a:solidFill>
                  <a:schemeClr val="accent1"/>
                </a:solidFill>
              </a:rPr>
              <a:t>We be Abraham's seed</a:t>
            </a:r>
            <a:r>
              <a:rPr lang="en-US" dirty="0">
                <a:solidFill>
                  <a:schemeClr val="accent1"/>
                </a:solidFill>
              </a:rPr>
              <a:t>, and were never in bondage to any man: how </a:t>
            </a:r>
            <a:r>
              <a:rPr lang="en-US" dirty="0" err="1">
                <a:solidFill>
                  <a:schemeClr val="accent1"/>
                </a:solidFill>
              </a:rPr>
              <a:t>sayest</a:t>
            </a:r>
            <a:r>
              <a:rPr lang="en-US" dirty="0">
                <a:solidFill>
                  <a:schemeClr val="accent1"/>
                </a:solidFill>
              </a:rPr>
              <a:t> thou, Ye shall be made free? 34 Jesus answered them, Verily, verily, I say unto you, Whosoever </a:t>
            </a:r>
            <a:r>
              <a:rPr lang="en-US" dirty="0" err="1">
                <a:solidFill>
                  <a:schemeClr val="accent1"/>
                </a:solidFill>
              </a:rPr>
              <a:t>committeth</a:t>
            </a:r>
            <a:r>
              <a:rPr lang="en-US" dirty="0">
                <a:solidFill>
                  <a:schemeClr val="accent1"/>
                </a:solidFill>
              </a:rPr>
              <a:t> sin is the servant of sin. 35 And the servant </a:t>
            </a:r>
            <a:r>
              <a:rPr lang="en-US" dirty="0" err="1">
                <a:solidFill>
                  <a:schemeClr val="accent1"/>
                </a:solidFill>
              </a:rPr>
              <a:t>abideth</a:t>
            </a:r>
            <a:r>
              <a:rPr lang="en-US" dirty="0">
                <a:solidFill>
                  <a:schemeClr val="accent1"/>
                </a:solidFill>
              </a:rPr>
              <a:t> not in the house for ever: [but] the Son </a:t>
            </a:r>
            <a:r>
              <a:rPr lang="en-US" dirty="0" err="1">
                <a:solidFill>
                  <a:schemeClr val="accent1"/>
                </a:solidFill>
              </a:rPr>
              <a:t>abideth</a:t>
            </a:r>
            <a:r>
              <a:rPr lang="en-US" dirty="0">
                <a:solidFill>
                  <a:schemeClr val="accent1"/>
                </a:solidFill>
              </a:rPr>
              <a:t> ever. 36 If the Son therefore shall make you free, ye shall be free indeed. 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593" y="1719618"/>
            <a:ext cx="836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John 8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b="1" i="1" dirty="0" smtClean="0"/>
              <a:t>Not by relying on our</a:t>
            </a:r>
            <a:r>
              <a:rPr lang="en-US" sz="2800" b="1" i="1" u="sng" dirty="0" smtClean="0"/>
              <a:t> heritage or Religion </a:t>
            </a:r>
            <a:endParaRPr lang="en-US" sz="2800" i="1" u="sng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484" y="3232945"/>
            <a:ext cx="31623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2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How can we be </a:t>
            </a:r>
            <a:r>
              <a:rPr lang="en-US" sz="3600" dirty="0" smtClean="0">
                <a:solidFill>
                  <a:schemeClr val="accent2"/>
                </a:solidFill>
              </a:rPr>
              <a:t>sure that </a:t>
            </a:r>
            <a:r>
              <a:rPr lang="en-US" sz="3600" dirty="0">
                <a:solidFill>
                  <a:schemeClr val="accent2"/>
                </a:solidFill>
              </a:rPr>
              <a:t>WE are in a right relationship with our Heavenly Father?</a:t>
            </a:r>
            <a:endParaRPr lang="en-US" sz="36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707610"/>
            <a:ext cx="5682991" cy="415039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4F81BD"/>
                </a:solidFill>
              </a:rPr>
              <a:t>37 I know that ye are Abraham's seed; but </a:t>
            </a:r>
            <a:r>
              <a:rPr lang="en-US" b="1" dirty="0">
                <a:solidFill>
                  <a:srgbClr val="4F81BD"/>
                </a:solidFill>
              </a:rPr>
              <a:t>ye seek to kill me</a:t>
            </a:r>
            <a:r>
              <a:rPr lang="en-US" dirty="0">
                <a:solidFill>
                  <a:srgbClr val="4F81BD"/>
                </a:solidFill>
              </a:rPr>
              <a:t>, because my word hath no place in you. 38 I speak that which I have seen with my Father: and ye do that which ye have seen with your father. 39 They answered and said unto him, Abraham is our father. Jesus </a:t>
            </a:r>
            <a:r>
              <a:rPr lang="en-US" dirty="0" err="1">
                <a:solidFill>
                  <a:srgbClr val="4F81BD"/>
                </a:solidFill>
              </a:rPr>
              <a:t>saith</a:t>
            </a:r>
            <a:r>
              <a:rPr lang="en-US" dirty="0">
                <a:solidFill>
                  <a:srgbClr val="4F81BD"/>
                </a:solidFill>
              </a:rPr>
              <a:t> unto them, If ye were Abraham's children, ye would do the works of Abraham. 40 But now</a:t>
            </a:r>
            <a:r>
              <a:rPr lang="en-US" b="1" dirty="0">
                <a:solidFill>
                  <a:srgbClr val="4F81BD"/>
                </a:solidFill>
              </a:rPr>
              <a:t> ye seek to kill me, </a:t>
            </a:r>
            <a:r>
              <a:rPr lang="en-US" dirty="0">
                <a:solidFill>
                  <a:srgbClr val="4F81BD"/>
                </a:solidFill>
              </a:rPr>
              <a:t>a man that hath told you the truth, which I have heard of God: </a:t>
            </a:r>
            <a:r>
              <a:rPr lang="en-US" b="1" dirty="0">
                <a:solidFill>
                  <a:srgbClr val="4F81BD"/>
                </a:solidFill>
              </a:rPr>
              <a:t>this did not Abraham.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593" y="1719618"/>
            <a:ext cx="836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John 8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b="1" i="1" dirty="0" smtClean="0"/>
              <a:t>Not by relying on our </a:t>
            </a:r>
            <a:r>
              <a:rPr lang="en-US" sz="2800" b="1" i="1" u="sng" dirty="0" smtClean="0"/>
              <a:t>Solutions</a:t>
            </a:r>
            <a:endParaRPr lang="en-US" sz="2800" i="1" u="sng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404" y="3232945"/>
            <a:ext cx="31623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6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How can we be </a:t>
            </a:r>
            <a:r>
              <a:rPr lang="en-US" sz="3600" dirty="0" smtClean="0">
                <a:solidFill>
                  <a:schemeClr val="accent2"/>
                </a:solidFill>
              </a:rPr>
              <a:t>sure that </a:t>
            </a:r>
            <a:r>
              <a:rPr lang="en-US" sz="3600" dirty="0">
                <a:solidFill>
                  <a:schemeClr val="accent2"/>
                </a:solidFill>
              </a:rPr>
              <a:t>WE are in a right relationship with our Heavenly Father?</a:t>
            </a:r>
            <a:endParaRPr lang="en-US" sz="36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707610"/>
            <a:ext cx="8194887" cy="415039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4F81BD"/>
                </a:solidFill>
              </a:rPr>
              <a:t>41 Ye do the deeds of your father. Then said they to him, We be not born of fornication; we have one Father, [even] God. 42 Jesus said unto them, If God were your Father, ye would love me: for I proceeded forth and came from God; neither came I of myself, but he sent me. 43 </a:t>
            </a:r>
            <a:r>
              <a:rPr lang="en-US" i="1" dirty="0">
                <a:solidFill>
                  <a:srgbClr val="4F81BD"/>
                </a:solidFill>
              </a:rPr>
              <a:t>Why do ye not understand my speech?</a:t>
            </a:r>
            <a:r>
              <a:rPr lang="en-US" dirty="0">
                <a:solidFill>
                  <a:srgbClr val="4F81BD"/>
                </a:solidFill>
              </a:rPr>
              <a:t> [even] because </a:t>
            </a:r>
            <a:r>
              <a:rPr lang="en-US" b="1" u="sng" dirty="0">
                <a:solidFill>
                  <a:srgbClr val="4F81BD"/>
                </a:solidFill>
              </a:rPr>
              <a:t>ye cannot hear my word</a:t>
            </a:r>
            <a:r>
              <a:rPr lang="en-US" dirty="0">
                <a:solidFill>
                  <a:srgbClr val="4F81BD"/>
                </a:solidFill>
              </a:rPr>
              <a:t>. 44 Ye are of [your] father the devil, and the lusts of your father ye will do. He was a murderer from the beginning, and abode not in the truth, because there is no truth in him. When he </a:t>
            </a:r>
            <a:r>
              <a:rPr lang="en-US" dirty="0" err="1">
                <a:solidFill>
                  <a:srgbClr val="4F81BD"/>
                </a:solidFill>
              </a:rPr>
              <a:t>speaketh</a:t>
            </a:r>
            <a:r>
              <a:rPr lang="en-US" dirty="0">
                <a:solidFill>
                  <a:srgbClr val="4F81BD"/>
                </a:solidFill>
              </a:rPr>
              <a:t> a lie, he </a:t>
            </a:r>
            <a:r>
              <a:rPr lang="en-US" dirty="0" err="1">
                <a:solidFill>
                  <a:srgbClr val="4F81BD"/>
                </a:solidFill>
              </a:rPr>
              <a:t>speaketh</a:t>
            </a:r>
            <a:r>
              <a:rPr lang="en-US" dirty="0">
                <a:solidFill>
                  <a:srgbClr val="4F81BD"/>
                </a:solidFill>
              </a:rPr>
              <a:t> of his own: for he is a liar, and the father of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593" y="1719618"/>
            <a:ext cx="836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John 8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b="1" i="1" dirty="0" smtClean="0"/>
              <a:t>But by HEARING HIS WORDS</a:t>
            </a:r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210128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How can we be </a:t>
            </a:r>
            <a:r>
              <a:rPr lang="en-US" sz="3600" dirty="0" smtClean="0">
                <a:solidFill>
                  <a:schemeClr val="accent2"/>
                </a:solidFill>
              </a:rPr>
              <a:t>sure that </a:t>
            </a:r>
            <a:r>
              <a:rPr lang="en-US" sz="3600" dirty="0">
                <a:solidFill>
                  <a:schemeClr val="accent2"/>
                </a:solidFill>
              </a:rPr>
              <a:t>WE are in a right relationship with our Heavenly Father?</a:t>
            </a:r>
            <a:endParaRPr lang="en-US" sz="36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707610"/>
            <a:ext cx="4859647" cy="415039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4F81BD"/>
                </a:solidFill>
              </a:rPr>
              <a:t>[Gen 3:8 KJV] 8 And </a:t>
            </a:r>
            <a:r>
              <a:rPr lang="en-US" u="sng" dirty="0">
                <a:solidFill>
                  <a:srgbClr val="4F81BD"/>
                </a:solidFill>
              </a:rPr>
              <a:t>they heard the voice of the LORD God</a:t>
            </a:r>
            <a:r>
              <a:rPr lang="en-US" dirty="0">
                <a:solidFill>
                  <a:srgbClr val="4F81BD"/>
                </a:solidFill>
              </a:rPr>
              <a:t> walking in the garden in the cool of the day: and Adam and his wife </a:t>
            </a:r>
            <a:r>
              <a:rPr lang="en-US" b="1" dirty="0">
                <a:solidFill>
                  <a:srgbClr val="4F81BD"/>
                </a:solidFill>
              </a:rPr>
              <a:t>hid themselves from the presence of the LORD God </a:t>
            </a:r>
            <a:r>
              <a:rPr lang="en-US" dirty="0">
                <a:solidFill>
                  <a:srgbClr val="4F81BD"/>
                </a:solidFill>
              </a:rPr>
              <a:t>amongst the trees of the </a:t>
            </a:r>
            <a:r>
              <a:rPr lang="en-US" dirty="0" err="1">
                <a:solidFill>
                  <a:srgbClr val="4F81BD"/>
                </a:solidFill>
              </a:rPr>
              <a:t>gard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93" y="1719618"/>
            <a:ext cx="836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Genesis 3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b="1" i="1" dirty="0" smtClean="0"/>
              <a:t>But by HEARING HIS WORDS</a:t>
            </a:r>
            <a:endParaRPr lang="en-US" sz="2800" i="1" u="sng" dirty="0"/>
          </a:p>
        </p:txBody>
      </p:sp>
      <p:pic>
        <p:nvPicPr>
          <p:cNvPr id="4" name="Picture 3" descr="41e613e7b3f89ab1e2fec4c810f4a07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284" y="3098002"/>
            <a:ext cx="2857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solidFill>
                  <a:schemeClr val="accent2"/>
                </a:solidFill>
              </a:rPr>
              <a:t>Consequences</a:t>
            </a:r>
            <a:r>
              <a:rPr lang="en-US" sz="3600" dirty="0" smtClean="0">
                <a:solidFill>
                  <a:schemeClr val="accent2"/>
                </a:solidFill>
              </a:rPr>
              <a:t> of not being in a </a:t>
            </a:r>
            <a:r>
              <a:rPr lang="en-US" sz="3600" dirty="0">
                <a:solidFill>
                  <a:schemeClr val="accent2"/>
                </a:solidFill>
              </a:rPr>
              <a:t>right relationship with our Heavenly Father?</a:t>
            </a:r>
            <a:endParaRPr lang="en-US" sz="36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707610"/>
            <a:ext cx="4859647" cy="415039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4F81BD"/>
                </a:solidFill>
              </a:rPr>
              <a:t>[Gen 3:9-12 KJV] 9 And the LORD God called unto Adam, and said unto him, Where [art] thou? 10 And he said, I heard thy voice in the garden, and I was afraid, because I [was] naked; and I hid myself. 11 And he said, Who told thee that thou [</a:t>
            </a:r>
            <a:r>
              <a:rPr lang="en-US" dirty="0" err="1">
                <a:solidFill>
                  <a:srgbClr val="4F81BD"/>
                </a:solidFill>
              </a:rPr>
              <a:t>wast</a:t>
            </a:r>
            <a:r>
              <a:rPr lang="en-US" dirty="0">
                <a:solidFill>
                  <a:srgbClr val="4F81BD"/>
                </a:solidFill>
              </a:rPr>
              <a:t>] naked? Hast thou eaten of the tree, whereof I commanded thee that thou </a:t>
            </a:r>
            <a:r>
              <a:rPr lang="en-US" dirty="0" err="1">
                <a:solidFill>
                  <a:srgbClr val="4F81BD"/>
                </a:solidFill>
              </a:rPr>
              <a:t>shouldest</a:t>
            </a:r>
            <a:r>
              <a:rPr lang="en-US" dirty="0">
                <a:solidFill>
                  <a:srgbClr val="4F81BD"/>
                </a:solidFill>
              </a:rPr>
              <a:t> not eat? 12 And the man said, </a:t>
            </a:r>
            <a:r>
              <a:rPr lang="en-US" b="1" dirty="0">
                <a:solidFill>
                  <a:srgbClr val="4F81BD"/>
                </a:solidFill>
              </a:rPr>
              <a:t>The woman whom thou </a:t>
            </a:r>
            <a:r>
              <a:rPr lang="en-US" b="1" dirty="0" err="1">
                <a:solidFill>
                  <a:srgbClr val="4F81BD"/>
                </a:solidFill>
              </a:rPr>
              <a:t>gavest</a:t>
            </a:r>
            <a:r>
              <a:rPr lang="en-US" b="1" dirty="0">
                <a:solidFill>
                  <a:srgbClr val="4F81BD"/>
                </a:solidFill>
              </a:rPr>
              <a:t> [to be] with me, she gave me of the tree,</a:t>
            </a:r>
            <a:r>
              <a:rPr lang="en-US" dirty="0">
                <a:solidFill>
                  <a:srgbClr val="4F81BD"/>
                </a:solidFill>
              </a:rPr>
              <a:t> and I did eat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593" y="1719618"/>
            <a:ext cx="836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Genesis 3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b="1" i="1" dirty="0" smtClean="0"/>
              <a:t>We get the worlds results</a:t>
            </a:r>
            <a:endParaRPr lang="en-US" sz="2800" i="1" u="sng" dirty="0"/>
          </a:p>
        </p:txBody>
      </p:sp>
      <p:pic>
        <p:nvPicPr>
          <p:cNvPr id="4" name="Picture 3" descr="41e613e7b3f89ab1e2fec4c810f4a07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284" y="3098002"/>
            <a:ext cx="2857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1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892"/>
            <a:ext cx="9144000" cy="80561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Generations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 descr="timeline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82" r="-8082"/>
          <a:stretch/>
        </p:blipFill>
        <p:spPr>
          <a:xfrm>
            <a:off x="-450630" y="764159"/>
            <a:ext cx="9982099" cy="5990416"/>
          </a:xfrm>
        </p:spPr>
      </p:pic>
    </p:spTree>
    <p:extLst>
      <p:ext uri="{BB962C8B-B14F-4D97-AF65-F5344CB8AC3E}">
        <p14:creationId xmlns:p14="http://schemas.microsoft.com/office/powerpoint/2010/main" val="276667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How can we be </a:t>
            </a:r>
            <a:r>
              <a:rPr lang="en-US" sz="3600" dirty="0" smtClean="0">
                <a:solidFill>
                  <a:schemeClr val="accent2"/>
                </a:solidFill>
              </a:rPr>
              <a:t>sure that </a:t>
            </a:r>
            <a:r>
              <a:rPr lang="en-US" sz="3600" dirty="0">
                <a:solidFill>
                  <a:schemeClr val="accent2"/>
                </a:solidFill>
              </a:rPr>
              <a:t>WE are in a right relationship with our Heavenly Father?</a:t>
            </a:r>
            <a:endParaRPr lang="en-US" sz="36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2725"/>
            <a:ext cx="5306206" cy="50383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We </a:t>
            </a:r>
            <a:r>
              <a:rPr lang="en-US" dirty="0">
                <a:solidFill>
                  <a:srgbClr val="4F81BD"/>
                </a:solidFill>
              </a:rPr>
              <a:t>must spend T-I-M-E with our Heavenly Father</a:t>
            </a:r>
          </a:p>
          <a:p>
            <a:r>
              <a:rPr lang="en-US" dirty="0">
                <a:solidFill>
                  <a:srgbClr val="4F81BD"/>
                </a:solidFill>
              </a:rPr>
              <a:t> </a:t>
            </a:r>
            <a:r>
              <a:rPr lang="en-US" dirty="0" smtClean="0">
                <a:solidFill>
                  <a:srgbClr val="4F81BD"/>
                </a:solidFill>
              </a:rPr>
              <a:t>We </a:t>
            </a:r>
            <a:r>
              <a:rPr lang="en-US" dirty="0">
                <a:solidFill>
                  <a:srgbClr val="4F81BD"/>
                </a:solidFill>
              </a:rPr>
              <a:t>must see our propensity to Walk in the ways of the Father of this world. </a:t>
            </a:r>
          </a:p>
          <a:p>
            <a:r>
              <a:rPr lang="en-US" dirty="0">
                <a:solidFill>
                  <a:srgbClr val="4F81BD"/>
                </a:solidFill>
              </a:rPr>
              <a:t> </a:t>
            </a:r>
            <a:r>
              <a:rPr lang="en-US" dirty="0" smtClean="0">
                <a:solidFill>
                  <a:srgbClr val="4F81BD"/>
                </a:solidFill>
              </a:rPr>
              <a:t>We </a:t>
            </a:r>
            <a:r>
              <a:rPr lang="en-US" dirty="0">
                <a:solidFill>
                  <a:srgbClr val="4F81BD"/>
                </a:solidFill>
              </a:rPr>
              <a:t>must see that its not about our religion, our </a:t>
            </a:r>
            <a:r>
              <a:rPr lang="en-US" dirty="0" smtClean="0">
                <a:solidFill>
                  <a:srgbClr val="4F81BD"/>
                </a:solidFill>
              </a:rPr>
              <a:t>solutions, </a:t>
            </a:r>
            <a:r>
              <a:rPr lang="en-US" dirty="0">
                <a:solidFill>
                  <a:srgbClr val="4F81BD"/>
                </a:solidFill>
              </a:rPr>
              <a:t>but Hearing him, receiving His adoption and Following him. </a:t>
            </a:r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700" y="2507187"/>
            <a:ext cx="31623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892"/>
            <a:ext cx="9144000" cy="80561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Generations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 descr="timeline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82" r="-8082"/>
          <a:stretch/>
        </p:blipFill>
        <p:spPr>
          <a:xfrm>
            <a:off x="-450630" y="764159"/>
            <a:ext cx="9982099" cy="5990416"/>
          </a:xfrm>
        </p:spPr>
      </p:pic>
      <p:sp>
        <p:nvSpPr>
          <p:cNvPr id="3" name="Curved Up Arrow 2"/>
          <p:cNvSpPr/>
          <p:nvPr/>
        </p:nvSpPr>
        <p:spPr>
          <a:xfrm rot="10800000">
            <a:off x="1993688" y="518872"/>
            <a:ext cx="7150311" cy="268994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rot="10800000">
            <a:off x="3466283" y="671271"/>
            <a:ext cx="5677717" cy="268994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 rot="10800000">
            <a:off x="5366577" y="671271"/>
            <a:ext cx="3779616" cy="268994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2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504D"/>
                </a:solidFill>
              </a:rPr>
              <a:t>God is enough:  Our needs are met in him, and what the world offers are dissatisfying trappings</a:t>
            </a:r>
            <a:r>
              <a:rPr lang="en-US" sz="3200" dirty="0">
                <a:solidFill>
                  <a:srgbClr val="C0504D"/>
                </a:solidFill>
              </a:rPr>
              <a:t/>
            </a:r>
            <a:br>
              <a:rPr lang="en-US" sz="3200" dirty="0">
                <a:solidFill>
                  <a:srgbClr val="C0504D"/>
                </a:solidFill>
              </a:rPr>
            </a:br>
            <a:endParaRPr lang="en-US" sz="32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17" y="1187947"/>
            <a:ext cx="8505385" cy="1268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</a:t>
            </a:r>
            <a:r>
              <a:rPr lang="en-US" sz="2800" b="1" dirty="0" smtClean="0"/>
              <a:t>n </a:t>
            </a:r>
            <a:r>
              <a:rPr lang="en-US" sz="2800" b="1" dirty="0"/>
              <a:t>order to be a Godly </a:t>
            </a:r>
            <a:r>
              <a:rPr lang="en-US" sz="2800" b="1" dirty="0" smtClean="0"/>
              <a:t>Fathers, </a:t>
            </a:r>
            <a:r>
              <a:rPr lang="en-US" sz="2800" b="1" dirty="0"/>
              <a:t>we must first be Gods children.</a:t>
            </a:r>
            <a:endParaRPr lang="en-US" sz="2800" dirty="0" smtClean="0"/>
          </a:p>
        </p:txBody>
      </p:sp>
      <p:pic>
        <p:nvPicPr>
          <p:cNvPr id="6" name="Picture 5" descr="card-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0271"/>
            <a:ext cx="9144000" cy="187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9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504D"/>
                </a:solidFill>
              </a:rPr>
              <a:t>IN the beginning God created man, and when he did, God created man with needs</a:t>
            </a:r>
            <a:r>
              <a:rPr lang="en-US" dirty="0">
                <a:solidFill>
                  <a:srgbClr val="C0504D"/>
                </a:solidFill>
              </a:rPr>
              <a:t/>
            </a:r>
            <a:br>
              <a:rPr lang="en-US" dirty="0">
                <a:solidFill>
                  <a:srgbClr val="C0504D"/>
                </a:solidFill>
              </a:rPr>
            </a:br>
            <a:endParaRPr lang="en-US" dirty="0">
              <a:solidFill>
                <a:srgbClr val="C0504D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87948"/>
            <a:ext cx="4887557" cy="49382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b="1" dirty="0" smtClean="0"/>
              <a:t>Genesis 2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 smtClean="0"/>
              <a:t>Created man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Genesis 2:7 (KJV) 7 And the LORD God formed man [of] the dust of the ground, and breathed into his nostrils the breath of life; and man became a living soul.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  <a:effectLst/>
            </a:endParaRPr>
          </a:p>
        </p:txBody>
      </p:sp>
      <p:pic>
        <p:nvPicPr>
          <p:cNvPr id="4" name="Picture 3" descr="0118.The-Immeasurable-Value_-Genesis-1.26-27_-2.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619" y="2741436"/>
            <a:ext cx="4117381" cy="373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3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504D"/>
                </a:solidFill>
              </a:rPr>
              <a:t>IN the beginning God created man, and when he did, God created man with needs</a:t>
            </a:r>
            <a:r>
              <a:rPr lang="en-US" dirty="0">
                <a:solidFill>
                  <a:srgbClr val="C0504D"/>
                </a:solidFill>
              </a:rPr>
              <a:t/>
            </a:r>
            <a:br>
              <a:rPr lang="en-US" dirty="0">
                <a:solidFill>
                  <a:srgbClr val="C0504D"/>
                </a:solidFill>
              </a:rPr>
            </a:br>
            <a:endParaRPr lang="en-US" dirty="0">
              <a:solidFill>
                <a:srgbClr val="C0504D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87946"/>
            <a:ext cx="4887557" cy="5670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Genesis 2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/>
              <a:t>Provided safe haven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Genesis 2:8 (KJV) 8 And the LORD God planted a garden eastward in Eden; and there he put the man whom he had formed.</a:t>
            </a:r>
            <a:endParaRPr lang="en-US" dirty="0" smtClean="0">
              <a:solidFill>
                <a:schemeClr val="accent1"/>
              </a:solidFill>
              <a:effectLst/>
            </a:endParaRPr>
          </a:p>
        </p:txBody>
      </p:sp>
      <p:pic>
        <p:nvPicPr>
          <p:cNvPr id="4" name="Picture 3" descr="0118.The-Immeasurable-Value_-Genesis-1.26-27_-2.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826" y="2741436"/>
            <a:ext cx="4117381" cy="373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5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504D"/>
                </a:solidFill>
              </a:rPr>
              <a:t>IN the beginning God created man, and when he did, God created man with needs</a:t>
            </a:r>
            <a:r>
              <a:rPr lang="en-US" dirty="0">
                <a:solidFill>
                  <a:srgbClr val="C0504D"/>
                </a:solidFill>
              </a:rPr>
              <a:t/>
            </a:r>
            <a:br>
              <a:rPr lang="en-US" dirty="0">
                <a:solidFill>
                  <a:srgbClr val="C0504D"/>
                </a:solidFill>
              </a:rPr>
            </a:br>
            <a:endParaRPr lang="en-US" dirty="0">
              <a:solidFill>
                <a:srgbClr val="C0504D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348584"/>
            <a:ext cx="4887557" cy="4509416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rgbClr val="4F81BD"/>
                </a:solidFill>
              </a:rPr>
              <a:t>Genesis 2:9 (KJV) 9 And out of the ground made the LORD God to grow every tree that is </a:t>
            </a:r>
            <a:r>
              <a:rPr lang="en-US" sz="3600" b="1" dirty="0">
                <a:solidFill>
                  <a:srgbClr val="4F81BD"/>
                </a:solidFill>
              </a:rPr>
              <a:t>pleasant to the sight,</a:t>
            </a:r>
            <a:r>
              <a:rPr lang="en-US" sz="3600" dirty="0">
                <a:solidFill>
                  <a:srgbClr val="4F81BD"/>
                </a:solidFill>
              </a:rPr>
              <a:t> and </a:t>
            </a:r>
            <a:r>
              <a:rPr lang="en-US" sz="3600" b="1" dirty="0">
                <a:solidFill>
                  <a:srgbClr val="4F81BD"/>
                </a:solidFill>
              </a:rPr>
              <a:t>good for food;</a:t>
            </a:r>
            <a:r>
              <a:rPr lang="en-US" sz="3600" dirty="0">
                <a:solidFill>
                  <a:srgbClr val="4F81BD"/>
                </a:solidFill>
              </a:rPr>
              <a:t> the tree of life also in the midst of the garden, and </a:t>
            </a:r>
            <a:r>
              <a:rPr lang="en-US" sz="3600" b="1" dirty="0">
                <a:solidFill>
                  <a:srgbClr val="4F81BD"/>
                </a:solidFill>
              </a:rPr>
              <a:t>the tree of knowledge of good and evil.</a:t>
            </a:r>
            <a:endParaRPr lang="en-US" dirty="0" smtClean="0">
              <a:solidFill>
                <a:srgbClr val="4F81BD"/>
              </a:solidFill>
              <a:effectLst/>
            </a:endParaRPr>
          </a:p>
        </p:txBody>
      </p:sp>
      <p:pic>
        <p:nvPicPr>
          <p:cNvPr id="4" name="Picture 3" descr="0118.The-Immeasurable-Value_-Genesis-1.26-27_-2.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516" y="2741436"/>
            <a:ext cx="4117381" cy="3734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1242564"/>
            <a:ext cx="83641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Genesis </a:t>
            </a:r>
            <a:r>
              <a:rPr lang="en-US" sz="2000" b="1" dirty="0" smtClean="0"/>
              <a:t>2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600" dirty="0"/>
              <a:t>Provided pleasantries, food, and structure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5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504D"/>
                </a:solidFill>
              </a:rPr>
              <a:t>IN the beginning God created man, and when he did, God created man with needs</a:t>
            </a:r>
            <a:r>
              <a:rPr lang="en-US" dirty="0">
                <a:solidFill>
                  <a:srgbClr val="C0504D"/>
                </a:solidFill>
              </a:rPr>
              <a:t/>
            </a:r>
            <a:br>
              <a:rPr lang="en-US" dirty="0">
                <a:solidFill>
                  <a:srgbClr val="C0504D"/>
                </a:solidFill>
              </a:rPr>
            </a:br>
            <a:endParaRPr lang="en-US" dirty="0">
              <a:solidFill>
                <a:srgbClr val="C0504D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348584"/>
            <a:ext cx="4887557" cy="45094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F81BD"/>
                </a:solidFill>
              </a:rPr>
              <a:t>Genesis ‪2:15 (KJV) 15 And the LORD God took the man, and put him into the garden of Eden </a:t>
            </a:r>
            <a:r>
              <a:rPr lang="en-US" sz="3600" b="1" dirty="0">
                <a:solidFill>
                  <a:srgbClr val="4F81BD"/>
                </a:solidFill>
              </a:rPr>
              <a:t>to dress it and to keep it.</a:t>
            </a:r>
            <a:endParaRPr lang="en-US" dirty="0" smtClean="0">
              <a:solidFill>
                <a:srgbClr val="4F81BD"/>
              </a:solidFill>
              <a:effectLst/>
            </a:endParaRPr>
          </a:p>
        </p:txBody>
      </p:sp>
      <p:pic>
        <p:nvPicPr>
          <p:cNvPr id="4" name="Picture 3" descr="0118.The-Immeasurable-Value_-Genesis-1.26-27_-2.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516" y="2741436"/>
            <a:ext cx="4117381" cy="3734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1242566"/>
            <a:ext cx="8364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Genesis </a:t>
            </a:r>
            <a:r>
              <a:rPr lang="en-US" sz="2000" b="1" dirty="0" smtClean="0"/>
              <a:t>2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600" dirty="0"/>
              <a:t>Provided purpose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1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1621</Words>
  <Application>Microsoft Macintosh PowerPoint</Application>
  <PresentationFormat>On-screen Show (4:3)</PresentationFormat>
  <Paragraphs>118</Paragraphs>
  <Slides>30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Godly Fathers are Gods Children</vt:lpstr>
      <vt:lpstr>PowerPoint Presentation</vt:lpstr>
      <vt:lpstr>Generations</vt:lpstr>
      <vt:lpstr>Generations</vt:lpstr>
      <vt:lpstr>God is enough:  Our needs are met in him, and what the world offers are dissatisfying trappings </vt:lpstr>
      <vt:lpstr>IN the beginning God created man, and when he did, God created man with needs </vt:lpstr>
      <vt:lpstr>IN the beginning God created man, and when he did, God created man with needs </vt:lpstr>
      <vt:lpstr>IN the beginning God created man, and when he did, God created man with needs </vt:lpstr>
      <vt:lpstr>IN the beginning God created man, and when he did, God created man with needs </vt:lpstr>
      <vt:lpstr>IN the beginning God created man, and when he did, God created man with needs </vt:lpstr>
      <vt:lpstr>IN the beginning God created man, and when he did, God created man with needs </vt:lpstr>
      <vt:lpstr>IN the beginning God created man, and when he did, God created man with needs </vt:lpstr>
      <vt:lpstr>IN the beginning God created man, and when he did, God created man with needs </vt:lpstr>
      <vt:lpstr>Satan provided dissatisfying trappings</vt:lpstr>
      <vt:lpstr>Satan provided dissatisfying trappings</vt:lpstr>
      <vt:lpstr>PowerPoint Presentation</vt:lpstr>
      <vt:lpstr>PowerPoint Presentation</vt:lpstr>
      <vt:lpstr>PowerPoint Presentation</vt:lpstr>
      <vt:lpstr>PowerPoint Presentation</vt:lpstr>
      <vt:lpstr>How can we be sure that WE are in a right relationship with our Heavenly Father?</vt:lpstr>
      <vt:lpstr>How can we be sure that WE are in a right relationship with our Heavenly Father?</vt:lpstr>
      <vt:lpstr>How can we be sure that WE are in a right relationship with our Heavenly Father?</vt:lpstr>
      <vt:lpstr>How can we be sure that WE are in a right relationship with our Heavenly Father?</vt:lpstr>
      <vt:lpstr>How did he do it?</vt:lpstr>
      <vt:lpstr>How can we be sure that WE are in a right relationship with our Heavenly Father?</vt:lpstr>
      <vt:lpstr>How can we be sure that WE are in a right relationship with our Heavenly Father?</vt:lpstr>
      <vt:lpstr>How can we be sure that WE are in a right relationship with our Heavenly Father?</vt:lpstr>
      <vt:lpstr>How can we be sure that WE are in a right relationship with our Heavenly Father?</vt:lpstr>
      <vt:lpstr>Consequences of not being in a right relationship with our Heavenly Father?</vt:lpstr>
      <vt:lpstr>How can we be sure that WE are in a right relationship with our Heavenly Father?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jonathan</cp:lastModifiedBy>
  <cp:revision>37</cp:revision>
  <dcterms:created xsi:type="dcterms:W3CDTF">2017-02-26T00:56:26Z</dcterms:created>
  <dcterms:modified xsi:type="dcterms:W3CDTF">2017-03-13T02:37:11Z</dcterms:modified>
</cp:coreProperties>
</file>