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AB78-471C-42E9-A91A-26C9B511EFD8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9D448-1DE3-4F83-87BE-7AEE25E0B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Peter outlines in so many different</a:t>
            </a:r>
            <a:r>
              <a:rPr lang="en-US" baseline="0" dirty="0"/>
              <a:t> ways.  I couldn’t wrap my head around it, so I finally started looking for some help.  That’s when I discovered 4 almost completely different outlines of 1 Peter.  </a:t>
            </a:r>
            <a:r>
              <a:rPr lang="en-US" baseline="0"/>
              <a:t>So 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9D448-1DE3-4F83-87BE-7AEE25E0B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7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0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099E-B138-4BD0-83CA-5819A217A13C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2748-7D74-4C39-8C60-93ACE610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Likewise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1Pe 3:1  Likewise, ye wives, </a:t>
            </a:r>
            <a:r>
              <a:rPr lang="en-US" i="1" dirty="0"/>
              <a:t>be</a:t>
            </a:r>
            <a:r>
              <a:rPr lang="en-US" dirty="0"/>
              <a:t> in subjection to your own husbands; that, if any obey not the word, they also may without the word be won by the conversation of the wives; </a:t>
            </a:r>
          </a:p>
          <a:p>
            <a:pPr marL="0" indent="0">
              <a:buNone/>
            </a:pPr>
            <a:r>
              <a:rPr lang="en-US" dirty="0"/>
              <a:t>1Pe 3:2  While they behold your chaste conversation </a:t>
            </a:r>
            <a:r>
              <a:rPr lang="en-US" i="1" dirty="0"/>
              <a:t>coupled</a:t>
            </a:r>
            <a:r>
              <a:rPr lang="en-US" dirty="0"/>
              <a:t> with fear.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1Pe 3:7  Likewise, ye husbands, dwell with </a:t>
            </a:r>
            <a:r>
              <a:rPr lang="en-US" i="1" dirty="0"/>
              <a:t>them</a:t>
            </a:r>
            <a:r>
              <a:rPr lang="en-US" dirty="0"/>
              <a:t> according to knowledge, giving </a:t>
            </a:r>
            <a:r>
              <a:rPr lang="en-US" dirty="0" err="1"/>
              <a:t>honour</a:t>
            </a:r>
            <a:r>
              <a:rPr lang="en-US" dirty="0"/>
              <a:t> unto the wife, as unto the weaker vessel, and as being heirs together of the grace of life; that your prayers be not hindered.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7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Choices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690688"/>
            <a:ext cx="4351338" cy="4351338"/>
          </a:xfrm>
        </p:spPr>
      </p:pic>
      <p:sp>
        <p:nvSpPr>
          <p:cNvPr id="6" name="TextBox 5"/>
          <p:cNvSpPr txBox="1"/>
          <p:nvPr/>
        </p:nvSpPr>
        <p:spPr>
          <a:xfrm>
            <a:off x="838200" y="1690688"/>
            <a:ext cx="5634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Basically here you have 2 choices: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Leave it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Pull the splinter out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09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The Notecard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4812" y="2032000"/>
            <a:ext cx="8991600" cy="4038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7212" y="226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Author: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1812" y="226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Theme: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God’s grace is sufficient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5212" y="226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/>
              <a:t>Chapters: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7212" y="3098683"/>
            <a:ext cx="838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Outline: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Salvation (Chap 1)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Sanctification (Chap 2 &amp; 3)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Suffering (Chap 4)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Serving (Chap 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7212" y="4890874"/>
            <a:ext cx="838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Anchor verse: </a:t>
            </a:r>
          </a:p>
          <a:p>
            <a:pPr>
              <a:lnSpc>
                <a:spcPct val="90000"/>
              </a:lnSpc>
            </a:pPr>
            <a:r>
              <a:rPr lang="en-US" dirty="0"/>
              <a:t>5:12 - By Silvanus, a faithful brother unto you, as I suppose, I have written briefly, exhorting, and testifying that this is the true grace of God wherein ye stand.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646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The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600" b="1" dirty="0"/>
              <a:t>Salvation 1:3-25</a:t>
            </a:r>
            <a:endParaRPr lang="en-US" sz="3600" dirty="0"/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 hope of salvation vs. 3-5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 joy of salvation vs. 6-9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 inquiry into salvation vs. 10-12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 new life of salvation vs. 13-16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 redemption of salvation vs. 17-21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/>
              <a:t>The new birth of salvation vs. 22-25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0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The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b="1" dirty="0"/>
              <a:t>Sanctification 2-3</a:t>
            </a:r>
            <a:endParaRPr lang="en-US" dirty="0"/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sustenance of sanctification vs. 1-3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structure of sanctification vs. 4-8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society of sanctification vs. 9-10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service of sanctification vs. 11-17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suffering of sanctification vs. 18-20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Shepherd of sanctification vs. 21-25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spousal duties of sanctification 3:1-7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speech of sanctification 3:8-12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seat of sanctification 3:13-17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Savior of sanctification 3:18-22</a:t>
            </a:r>
          </a:p>
          <a:p>
            <a:pPr marL="571500" indent="-571500">
              <a:buFont typeface="+mj-lt"/>
              <a:buAutoNum type="romanU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0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The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en-US" b="1" dirty="0"/>
              <a:t>Suffering 4</a:t>
            </a:r>
            <a:endParaRPr lang="en-US" dirty="0"/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present response to suffering vs. 1-11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future hope of suffering vs. 12-19</a:t>
            </a:r>
          </a:p>
          <a:p>
            <a:pPr marL="571500" indent="-571500">
              <a:buFont typeface="+mj-lt"/>
              <a:buAutoNum type="romanUcPeriod" startAt="3"/>
            </a:pPr>
            <a:r>
              <a:rPr lang="en-US" b="1" dirty="0"/>
              <a:t>Serving 5:1-11</a:t>
            </a:r>
            <a:endParaRPr lang="en-US" dirty="0"/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charge to the elders vs. 1-4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instructions to the suffering church vs. 5-10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/>
              <a:t>The Doxology vs. 11</a:t>
            </a:r>
          </a:p>
          <a:p>
            <a:pPr marL="571500" indent="-571500">
              <a:buFont typeface="+mj-lt"/>
              <a:buAutoNum type="romanU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0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The Anchor 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1Pe 5:12 – </a:t>
            </a:r>
            <a:r>
              <a:rPr lang="en-US" dirty="0"/>
              <a:t>By Silvanus, a faithful brother unto you, as I suppose, I have written briefly, exhorting, and testifying that this is the true grace of God wherein ye stand.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2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Our Example of 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2:21 – 25</a:t>
            </a:r>
          </a:p>
          <a:p>
            <a:pPr marL="0" indent="0">
              <a:buNone/>
            </a:pPr>
            <a:r>
              <a:rPr lang="en-US" dirty="0"/>
              <a:t>v2:21 – For even hereunto were ye called: because Christ also suffered for us, leaving us an example, that ye should follow his steps:</a:t>
            </a:r>
          </a:p>
          <a:p>
            <a:pPr marL="0" indent="0">
              <a:buNone/>
            </a:pPr>
            <a:r>
              <a:rPr lang="en-US" dirty="0"/>
              <a:t>Acts 11:26b – And the disciples were called Christians first in Antioch. </a:t>
            </a:r>
          </a:p>
          <a:p>
            <a:pPr marL="0" indent="0">
              <a:buNone/>
            </a:pPr>
            <a:r>
              <a:rPr lang="en-US" dirty="0"/>
              <a:t>The suffix “</a:t>
            </a:r>
            <a:r>
              <a:rPr lang="en-US" dirty="0" err="1"/>
              <a:t>ian</a:t>
            </a:r>
            <a:r>
              <a:rPr lang="en-US" dirty="0"/>
              <a:t>” means to have the same meaning or </a:t>
            </a:r>
            <a:r>
              <a:rPr lang="en-US"/>
              <a:t>properties 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Our Example of Suffering - </a:t>
            </a:r>
            <a:r>
              <a:rPr lang="en-US" dirty="0"/>
              <a:t>2:21 – 25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2:22-23 – Who did no sin, neither was guile found in his mouth:  </a:t>
            </a:r>
            <a:r>
              <a:rPr lang="en-US" baseline="30000" dirty="0"/>
              <a:t>23</a:t>
            </a:r>
            <a:r>
              <a:rPr lang="en-US" dirty="0"/>
              <a:t>Who, when he was reviled, reviled not again; when he suffered, he threatened not; but committed </a:t>
            </a:r>
            <a:r>
              <a:rPr lang="en-US" i="1" dirty="0"/>
              <a:t>himself</a:t>
            </a:r>
            <a:r>
              <a:rPr lang="en-US" dirty="0"/>
              <a:t> to him that </a:t>
            </a:r>
            <a:r>
              <a:rPr lang="en-US" dirty="0" err="1"/>
              <a:t>judgeth</a:t>
            </a:r>
            <a:r>
              <a:rPr lang="en-US" dirty="0"/>
              <a:t> righteously: </a:t>
            </a:r>
          </a:p>
          <a:p>
            <a:pPr marL="0" indent="0">
              <a:buNone/>
            </a:pPr>
            <a:r>
              <a:rPr lang="en-US" dirty="0"/>
              <a:t>Jas 3:2 – For in many things we offend all. If any man offend not in word, the same </a:t>
            </a:r>
            <a:r>
              <a:rPr lang="en-US" i="1" dirty="0"/>
              <a:t>is</a:t>
            </a:r>
            <a:r>
              <a:rPr lang="en-US" dirty="0"/>
              <a:t> a perfect man, </a:t>
            </a:r>
            <a:r>
              <a:rPr lang="en-US" i="1" dirty="0"/>
              <a:t>and</a:t>
            </a:r>
            <a:r>
              <a:rPr lang="en-US" dirty="0"/>
              <a:t> able also to bridle the whole body. </a:t>
            </a:r>
          </a:p>
          <a:p>
            <a:pPr marL="0" indent="0">
              <a:buNone/>
            </a:pPr>
            <a:r>
              <a:rPr lang="en-US" dirty="0" err="1"/>
              <a:t>Heb</a:t>
            </a:r>
            <a:r>
              <a:rPr lang="en-US" dirty="0"/>
              <a:t> 9:27  And as it is appointed unto men once to die, but after this the</a:t>
            </a:r>
          </a:p>
          <a:p>
            <a:pPr marL="0" indent="0">
              <a:buNone/>
            </a:pPr>
            <a:r>
              <a:rPr lang="en-US" dirty="0"/>
              <a:t>2Co 5:10  For we must all appear before the judgment seat of Christ; that every one may receive the things </a:t>
            </a:r>
            <a:r>
              <a:rPr lang="en-US" i="1" dirty="0"/>
              <a:t>done</a:t>
            </a:r>
            <a:r>
              <a:rPr lang="en-US" dirty="0"/>
              <a:t> in </a:t>
            </a:r>
            <a:r>
              <a:rPr lang="en-US" i="1" dirty="0"/>
              <a:t>his</a:t>
            </a:r>
            <a:r>
              <a:rPr lang="en-US" dirty="0"/>
              <a:t> body, according to that he hath done, whether </a:t>
            </a:r>
            <a:r>
              <a:rPr lang="en-US" i="1" dirty="0"/>
              <a:t>it be</a:t>
            </a:r>
            <a:r>
              <a:rPr lang="en-US" dirty="0"/>
              <a:t> good or bad. </a:t>
            </a:r>
          </a:p>
          <a:p>
            <a:pPr marL="0" indent="0">
              <a:buNone/>
            </a:pPr>
            <a:r>
              <a:rPr lang="en-US" dirty="0"/>
              <a:t> judgment: </a:t>
            </a:r>
          </a:p>
        </p:txBody>
      </p:sp>
    </p:spTree>
    <p:extLst>
      <p:ext uri="{BB962C8B-B14F-4D97-AF65-F5344CB8AC3E}">
        <p14:creationId xmlns:p14="http://schemas.microsoft.com/office/powerpoint/2010/main" val="268231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>
                <a:latin typeface="+mn-lt"/>
              </a:rPr>
              <a:t>Our Example of Suffering - </a:t>
            </a:r>
            <a:r>
              <a:rPr lang="en-US" dirty="0"/>
              <a:t>2:21 – 25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3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2:24  Who his own self bare our sins in his own body on the tree, that we, being dead to sins, should live unto righteousness: by whose stripes ye were healed.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1Pe 4:8  And above all things have fervent charity among yourselves: for charity shall cover the multitude of sins.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6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659</Words>
  <Application>Microsoft Office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The Notecard</vt:lpstr>
      <vt:lpstr>The Outline</vt:lpstr>
      <vt:lpstr>The Outline</vt:lpstr>
      <vt:lpstr>The Outline</vt:lpstr>
      <vt:lpstr>The Anchor Verse</vt:lpstr>
      <vt:lpstr>Our Example of Suffering</vt:lpstr>
      <vt:lpstr>Our Example of Suffering - 2:21 – 25</vt:lpstr>
      <vt:lpstr>Our Example of Suffering - 2:21 – 25</vt:lpstr>
      <vt:lpstr>Likewise</vt:lpstr>
      <vt:lpstr>Choices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Groth</dc:creator>
  <cp:lastModifiedBy>Scott Groth</cp:lastModifiedBy>
  <cp:revision>13</cp:revision>
  <dcterms:created xsi:type="dcterms:W3CDTF">2016-12-17T19:42:37Z</dcterms:created>
  <dcterms:modified xsi:type="dcterms:W3CDTF">2016-12-18T02:58:21Z</dcterms:modified>
</cp:coreProperties>
</file>