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257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21C"/>
    <a:srgbClr val="F08A3E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94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19820" y="3201225"/>
            <a:ext cx="3734413" cy="3199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19820" y="3201225"/>
            <a:ext cx="3734413" cy="3199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28574" y="438219"/>
            <a:ext cx="5116332" cy="21712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2" y="356518"/>
            <a:ext cx="8204835" cy="28372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2" y="356518"/>
            <a:ext cx="8204835" cy="28372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2" y="356518"/>
            <a:ext cx="8204835" cy="28372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6752" y="3483468"/>
            <a:ext cx="1938344" cy="8454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302" y="356519"/>
            <a:ext cx="8204834" cy="274815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56822" y="3401766"/>
            <a:ext cx="5323313" cy="1381502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302" y="356520"/>
            <a:ext cx="8204834" cy="276300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08A3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6421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6421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6421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6421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6421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98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Chris Best</cp:lastModifiedBy>
  <cp:revision>39</cp:revision>
  <dcterms:created xsi:type="dcterms:W3CDTF">2014-03-26T14:03:34Z</dcterms:created>
  <dcterms:modified xsi:type="dcterms:W3CDTF">2017-04-19T18:49:14Z</dcterms:modified>
</cp:coreProperties>
</file>