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8" r:id="rId10"/>
    <p:sldId id="283" r:id="rId11"/>
    <p:sldId id="284" r:id="rId12"/>
    <p:sldId id="285" r:id="rId13"/>
    <p:sldId id="286" r:id="rId14"/>
    <p:sldId id="287" r:id="rId15"/>
    <p:sldId id="256" r:id="rId16"/>
    <p:sldId id="258" r:id="rId17"/>
    <p:sldId id="261" r:id="rId18"/>
    <p:sldId id="259" r:id="rId19"/>
    <p:sldId id="265" r:id="rId20"/>
    <p:sldId id="266" r:id="rId21"/>
    <p:sldId id="267" r:id="rId22"/>
    <p:sldId id="257" r:id="rId23"/>
    <p:sldId id="268" r:id="rId24"/>
    <p:sldId id="289" r:id="rId25"/>
    <p:sldId id="260" r:id="rId26"/>
    <p:sldId id="269" r:id="rId27"/>
    <p:sldId id="264" r:id="rId28"/>
    <p:sldId id="263" r:id="rId29"/>
    <p:sldId id="262" r:id="rId30"/>
    <p:sldId id="270" r:id="rId31"/>
    <p:sldId id="273" r:id="rId32"/>
    <p:sldId id="271" r:id="rId33"/>
    <p:sldId id="272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66" d="100"/>
          <a:sy n="66" d="100"/>
        </p:scale>
        <p:origin x="24" y="8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Best" userId="5d85834a-d6cf-4fdc-8bf9-4c36dd6ed9bb" providerId="ADAL" clId="{00FF596D-25A9-4C33-8001-5B5D0485FA43}"/>
    <pc:docChg chg="custSel addSld delSld modSld sldOrd">
      <pc:chgData name="Chris Best" userId="5d85834a-d6cf-4fdc-8bf9-4c36dd6ed9bb" providerId="ADAL" clId="{00FF596D-25A9-4C33-8001-5B5D0485FA43}" dt="2018-04-01T12:13:13.176" v="280" actId="688"/>
      <pc:docMkLst>
        <pc:docMk/>
      </pc:docMkLst>
      <pc:sldChg chg="addSp delSp modSp">
        <pc:chgData name="Chris Best" userId="5d85834a-d6cf-4fdc-8bf9-4c36dd6ed9bb" providerId="ADAL" clId="{00FF596D-25A9-4C33-8001-5B5D0485FA43}" dt="2018-04-01T11:23:08.252" v="44" actId="403"/>
        <pc:sldMkLst>
          <pc:docMk/>
          <pc:sldMk cId="4255214019" sldId="262"/>
        </pc:sldMkLst>
        <pc:spChg chg="add del mod">
          <ac:chgData name="Chris Best" userId="5d85834a-d6cf-4fdc-8bf9-4c36dd6ed9bb" providerId="ADAL" clId="{00FF596D-25A9-4C33-8001-5B5D0485FA43}" dt="2018-04-01T11:20:05.902" v="8"/>
          <ac:spMkLst>
            <pc:docMk/>
            <pc:sldMk cId="4255214019" sldId="262"/>
            <ac:spMk id="2" creationId="{C4ABD7CC-7C77-41CE-BE85-B67E1AE4A18C}"/>
          </ac:spMkLst>
        </pc:spChg>
        <pc:spChg chg="add mod">
          <ac:chgData name="Chris Best" userId="5d85834a-d6cf-4fdc-8bf9-4c36dd6ed9bb" providerId="ADAL" clId="{00FF596D-25A9-4C33-8001-5B5D0485FA43}" dt="2018-04-01T11:23:08.252" v="44" actId="403"/>
          <ac:spMkLst>
            <pc:docMk/>
            <pc:sldMk cId="4255214019" sldId="262"/>
            <ac:spMk id="3" creationId="{B249C3A7-1F11-45AE-B53C-1D44204ED2D5}"/>
          </ac:spMkLst>
        </pc:spChg>
      </pc:sldChg>
      <pc:sldChg chg="addSp modSp">
        <pc:chgData name="Chris Best" userId="5d85834a-d6cf-4fdc-8bf9-4c36dd6ed9bb" providerId="ADAL" clId="{00FF596D-25A9-4C33-8001-5B5D0485FA43}" dt="2018-04-01T11:22:36.654" v="37" actId="1076"/>
        <pc:sldMkLst>
          <pc:docMk/>
          <pc:sldMk cId="1112487539" sldId="263"/>
        </pc:sldMkLst>
        <pc:spChg chg="add mod">
          <ac:chgData name="Chris Best" userId="5d85834a-d6cf-4fdc-8bf9-4c36dd6ed9bb" providerId="ADAL" clId="{00FF596D-25A9-4C33-8001-5B5D0485FA43}" dt="2018-04-01T11:22:35.846" v="36" actId="14100"/>
          <ac:spMkLst>
            <pc:docMk/>
            <pc:sldMk cId="1112487539" sldId="263"/>
            <ac:spMk id="2" creationId="{1A244914-F376-4A8C-86B4-10B775C1B4A6}"/>
          </ac:spMkLst>
        </pc:spChg>
        <pc:picChg chg="mod">
          <ac:chgData name="Chris Best" userId="5d85834a-d6cf-4fdc-8bf9-4c36dd6ed9bb" providerId="ADAL" clId="{00FF596D-25A9-4C33-8001-5B5D0485FA43}" dt="2018-04-01T11:22:36.654" v="37" actId="1076"/>
          <ac:picMkLst>
            <pc:docMk/>
            <pc:sldMk cId="1112487539" sldId="263"/>
            <ac:picMk id="4" creationId="{42E0F026-91F6-4EDD-A2B6-3F590024E4AB}"/>
          </ac:picMkLst>
        </pc:picChg>
      </pc:sldChg>
      <pc:sldChg chg="addSp modSp">
        <pc:chgData name="Chris Best" userId="5d85834a-d6cf-4fdc-8bf9-4c36dd6ed9bb" providerId="ADAL" clId="{00FF596D-25A9-4C33-8001-5B5D0485FA43}" dt="2018-04-01T11:21:47.327" v="28" actId="14100"/>
        <pc:sldMkLst>
          <pc:docMk/>
          <pc:sldMk cId="2576208871" sldId="264"/>
        </pc:sldMkLst>
        <pc:spChg chg="add mod">
          <ac:chgData name="Chris Best" userId="5d85834a-d6cf-4fdc-8bf9-4c36dd6ed9bb" providerId="ADAL" clId="{00FF596D-25A9-4C33-8001-5B5D0485FA43}" dt="2018-04-01T11:21:47.327" v="28" actId="14100"/>
          <ac:spMkLst>
            <pc:docMk/>
            <pc:sldMk cId="2576208871" sldId="264"/>
            <ac:spMk id="2" creationId="{9F680077-2BDF-42E1-A873-0E78480083BF}"/>
          </ac:spMkLst>
        </pc:spChg>
        <pc:picChg chg="mod">
          <ac:chgData name="Chris Best" userId="5d85834a-d6cf-4fdc-8bf9-4c36dd6ed9bb" providerId="ADAL" clId="{00FF596D-25A9-4C33-8001-5B5D0485FA43}" dt="2018-04-01T11:21:26.017" v="21" actId="1076"/>
          <ac:picMkLst>
            <pc:docMk/>
            <pc:sldMk cId="2576208871" sldId="264"/>
            <ac:picMk id="4" creationId="{42E0F026-91F6-4EDD-A2B6-3F590024E4AB}"/>
          </ac:picMkLst>
        </pc:picChg>
      </pc:sldChg>
      <pc:sldChg chg="modSp">
        <pc:chgData name="Chris Best" userId="5d85834a-d6cf-4fdc-8bf9-4c36dd6ed9bb" providerId="ADAL" clId="{00FF596D-25A9-4C33-8001-5B5D0485FA43}" dt="2018-04-01T12:13:13.176" v="280" actId="688"/>
        <pc:sldMkLst>
          <pc:docMk/>
          <pc:sldMk cId="1127499527" sldId="268"/>
        </pc:sldMkLst>
        <pc:picChg chg="mod">
          <ac:chgData name="Chris Best" userId="5d85834a-d6cf-4fdc-8bf9-4c36dd6ed9bb" providerId="ADAL" clId="{00FF596D-25A9-4C33-8001-5B5D0485FA43}" dt="2018-04-01T12:13:13.176" v="280" actId="688"/>
          <ac:picMkLst>
            <pc:docMk/>
            <pc:sldMk cId="1127499527" sldId="268"/>
            <ac:picMk id="4" creationId="{511DDF8F-8005-4E65-AFB2-8C52DD243F70}"/>
          </ac:picMkLst>
        </pc:picChg>
      </pc:sldChg>
      <pc:sldChg chg="addSp modSp add ord">
        <pc:chgData name="Chris Best" userId="5d85834a-d6cf-4fdc-8bf9-4c36dd6ed9bb" providerId="ADAL" clId="{00FF596D-25A9-4C33-8001-5B5D0485FA43}" dt="2018-04-01T11:20:53.128" v="19"/>
        <pc:sldMkLst>
          <pc:docMk/>
          <pc:sldMk cId="3684428339" sldId="269"/>
        </pc:sldMkLst>
        <pc:spChg chg="add mod">
          <ac:chgData name="Chris Best" userId="5d85834a-d6cf-4fdc-8bf9-4c36dd6ed9bb" providerId="ADAL" clId="{00FF596D-25A9-4C33-8001-5B5D0485FA43}" dt="2018-04-01T11:20:41.160" v="17" actId="14100"/>
          <ac:spMkLst>
            <pc:docMk/>
            <pc:sldMk cId="3684428339" sldId="269"/>
            <ac:spMk id="2" creationId="{7C9933DB-7192-48EA-8D7F-034561BC07FE}"/>
          </ac:spMkLst>
        </pc:spChg>
        <pc:picChg chg="mod">
          <ac:chgData name="Chris Best" userId="5d85834a-d6cf-4fdc-8bf9-4c36dd6ed9bb" providerId="ADAL" clId="{00FF596D-25A9-4C33-8001-5B5D0485FA43}" dt="2018-04-01T11:20:46.761" v="18" actId="1076"/>
          <ac:picMkLst>
            <pc:docMk/>
            <pc:sldMk cId="3684428339" sldId="269"/>
            <ac:picMk id="4" creationId="{42E0F026-91F6-4EDD-A2B6-3F590024E4AB}"/>
          </ac:picMkLst>
        </pc:picChg>
      </pc:sldChg>
      <pc:sldChg chg="addSp modSp add">
        <pc:chgData name="Chris Best" userId="5d85834a-d6cf-4fdc-8bf9-4c36dd6ed9bb" providerId="ADAL" clId="{00FF596D-25A9-4C33-8001-5B5D0485FA43}" dt="2018-04-01T11:24:12.856" v="54" actId="1076"/>
        <pc:sldMkLst>
          <pc:docMk/>
          <pc:sldMk cId="2191710212" sldId="270"/>
        </pc:sldMkLst>
        <pc:spChg chg="add mod">
          <ac:chgData name="Chris Best" userId="5d85834a-d6cf-4fdc-8bf9-4c36dd6ed9bb" providerId="ADAL" clId="{00FF596D-25A9-4C33-8001-5B5D0485FA43}" dt="2018-04-01T11:24:12.856" v="54" actId="1076"/>
          <ac:spMkLst>
            <pc:docMk/>
            <pc:sldMk cId="2191710212" sldId="270"/>
            <ac:spMk id="2" creationId="{3BE28AE2-F440-483E-908E-4BE8BAA36EC1}"/>
          </ac:spMkLst>
        </pc:spChg>
        <pc:picChg chg="mod ord">
          <ac:chgData name="Chris Best" userId="5d85834a-d6cf-4fdc-8bf9-4c36dd6ed9bb" providerId="ADAL" clId="{00FF596D-25A9-4C33-8001-5B5D0485FA43}" dt="2018-04-01T11:24:08.071" v="53" actId="167"/>
          <ac:picMkLst>
            <pc:docMk/>
            <pc:sldMk cId="2191710212" sldId="270"/>
            <ac:picMk id="4" creationId="{42E0F026-91F6-4EDD-A2B6-3F590024E4AB}"/>
          </ac:picMkLst>
        </pc:picChg>
      </pc:sldChg>
      <pc:sldChg chg="addSp modSp add">
        <pc:chgData name="Chris Best" userId="5d85834a-d6cf-4fdc-8bf9-4c36dd6ed9bb" providerId="ADAL" clId="{00FF596D-25A9-4C33-8001-5B5D0485FA43}" dt="2018-04-01T11:26:49.239" v="83" actId="1076"/>
        <pc:sldMkLst>
          <pc:docMk/>
          <pc:sldMk cId="271849315" sldId="271"/>
        </pc:sldMkLst>
        <pc:spChg chg="add mod">
          <ac:chgData name="Chris Best" userId="5d85834a-d6cf-4fdc-8bf9-4c36dd6ed9bb" providerId="ADAL" clId="{00FF596D-25A9-4C33-8001-5B5D0485FA43}" dt="2018-04-01T11:26:44.282" v="82" actId="1076"/>
          <ac:spMkLst>
            <pc:docMk/>
            <pc:sldMk cId="271849315" sldId="271"/>
            <ac:spMk id="2" creationId="{2912B7EE-2F4D-46E8-B07F-5578B15A2424}"/>
          </ac:spMkLst>
        </pc:spChg>
        <pc:picChg chg="mod">
          <ac:chgData name="Chris Best" userId="5d85834a-d6cf-4fdc-8bf9-4c36dd6ed9bb" providerId="ADAL" clId="{00FF596D-25A9-4C33-8001-5B5D0485FA43}" dt="2018-04-01T11:26:49.239" v="83" actId="1076"/>
          <ac:picMkLst>
            <pc:docMk/>
            <pc:sldMk cId="271849315" sldId="271"/>
            <ac:picMk id="4" creationId="{42E0F026-91F6-4EDD-A2B6-3F590024E4AB}"/>
          </ac:picMkLst>
        </pc:picChg>
      </pc:sldChg>
      <pc:sldChg chg="add">
        <pc:chgData name="Chris Best" userId="5d85834a-d6cf-4fdc-8bf9-4c36dd6ed9bb" providerId="ADAL" clId="{00FF596D-25A9-4C33-8001-5B5D0485FA43}" dt="2018-04-01T11:24:52.063" v="58"/>
        <pc:sldMkLst>
          <pc:docMk/>
          <pc:sldMk cId="3990247254" sldId="272"/>
        </pc:sldMkLst>
      </pc:sldChg>
      <pc:sldChg chg="addSp delSp modSp add">
        <pc:chgData name="Chris Best" userId="5d85834a-d6cf-4fdc-8bf9-4c36dd6ed9bb" providerId="ADAL" clId="{00FF596D-25A9-4C33-8001-5B5D0485FA43}" dt="2018-04-01T11:25:57.097" v="73"/>
        <pc:sldMkLst>
          <pc:docMk/>
          <pc:sldMk cId="3587112825" sldId="273"/>
        </pc:sldMkLst>
        <pc:spChg chg="del mod">
          <ac:chgData name="Chris Best" userId="5d85834a-d6cf-4fdc-8bf9-4c36dd6ed9bb" providerId="ADAL" clId="{00FF596D-25A9-4C33-8001-5B5D0485FA43}" dt="2018-04-01T11:25:57.097" v="73"/>
          <ac:spMkLst>
            <pc:docMk/>
            <pc:sldMk cId="3587112825" sldId="273"/>
            <ac:spMk id="2" creationId="{3BE28AE2-F440-483E-908E-4BE8BAA36EC1}"/>
          </ac:spMkLst>
        </pc:spChg>
        <pc:spChg chg="add mod">
          <ac:chgData name="Chris Best" userId="5d85834a-d6cf-4fdc-8bf9-4c36dd6ed9bb" providerId="ADAL" clId="{00FF596D-25A9-4C33-8001-5B5D0485FA43}" dt="2018-04-01T11:25:53.562" v="71" actId="14100"/>
          <ac:spMkLst>
            <pc:docMk/>
            <pc:sldMk cId="3587112825" sldId="273"/>
            <ac:spMk id="3" creationId="{C032DB7A-AF86-4229-8567-315A19904AC2}"/>
          </ac:spMkLst>
        </pc:spChg>
        <pc:picChg chg="mod ord">
          <ac:chgData name="Chris Best" userId="5d85834a-d6cf-4fdc-8bf9-4c36dd6ed9bb" providerId="ADAL" clId="{00FF596D-25A9-4C33-8001-5B5D0485FA43}" dt="2018-04-01T11:25:38.292" v="65" actId="167"/>
          <ac:picMkLst>
            <pc:docMk/>
            <pc:sldMk cId="3587112825" sldId="273"/>
            <ac:picMk id="4" creationId="{42E0F026-91F6-4EDD-A2B6-3F590024E4AB}"/>
          </ac:picMkLst>
        </pc:picChg>
      </pc:sldChg>
      <pc:sldChg chg="addSp modSp add setBg">
        <pc:chgData name="Chris Best" userId="5d85834a-d6cf-4fdc-8bf9-4c36dd6ed9bb" providerId="ADAL" clId="{00FF596D-25A9-4C33-8001-5B5D0485FA43}" dt="2018-04-01T11:38:11.696" v="175"/>
        <pc:sldMkLst>
          <pc:docMk/>
          <pc:sldMk cId="1324739059" sldId="274"/>
        </pc:sldMkLst>
        <pc:picChg chg="add mod">
          <ac:chgData name="Chris Best" userId="5d85834a-d6cf-4fdc-8bf9-4c36dd6ed9bb" providerId="ADAL" clId="{00FF596D-25A9-4C33-8001-5B5D0485FA43}" dt="2018-04-01T11:38:11.696" v="175"/>
          <ac:picMkLst>
            <pc:docMk/>
            <pc:sldMk cId="1324739059" sldId="274"/>
            <ac:picMk id="4" creationId="{3525BAAE-489A-45D5-866E-604ED2A9EA0B}"/>
          </ac:picMkLst>
        </pc:picChg>
      </pc:sldChg>
      <pc:sldChg chg="add del">
        <pc:chgData name="Chris Best" userId="5d85834a-d6cf-4fdc-8bf9-4c36dd6ed9bb" providerId="ADAL" clId="{00FF596D-25A9-4C33-8001-5B5D0485FA43}" dt="2018-04-01T11:33:42.922" v="131" actId="2696"/>
        <pc:sldMkLst>
          <pc:docMk/>
          <pc:sldMk cId="197341633" sldId="275"/>
        </pc:sldMkLst>
      </pc:sldChg>
      <pc:sldChg chg="add">
        <pc:chgData name="Chris Best" userId="5d85834a-d6cf-4fdc-8bf9-4c36dd6ed9bb" providerId="ADAL" clId="{00FF596D-25A9-4C33-8001-5B5D0485FA43}" dt="2018-04-01T11:28:43.344" v="87"/>
        <pc:sldMkLst>
          <pc:docMk/>
          <pc:sldMk cId="3062533219" sldId="276"/>
        </pc:sldMkLst>
      </pc:sldChg>
      <pc:sldChg chg="add">
        <pc:chgData name="Chris Best" userId="5d85834a-d6cf-4fdc-8bf9-4c36dd6ed9bb" providerId="ADAL" clId="{00FF596D-25A9-4C33-8001-5B5D0485FA43}" dt="2018-04-01T11:28:55.556" v="88"/>
        <pc:sldMkLst>
          <pc:docMk/>
          <pc:sldMk cId="3840789733" sldId="277"/>
        </pc:sldMkLst>
      </pc:sldChg>
      <pc:sldChg chg="add">
        <pc:chgData name="Chris Best" userId="5d85834a-d6cf-4fdc-8bf9-4c36dd6ed9bb" providerId="ADAL" clId="{00FF596D-25A9-4C33-8001-5B5D0485FA43}" dt="2018-04-01T11:29:03.649" v="89"/>
        <pc:sldMkLst>
          <pc:docMk/>
          <pc:sldMk cId="391971978" sldId="278"/>
        </pc:sldMkLst>
      </pc:sldChg>
      <pc:sldChg chg="add">
        <pc:chgData name="Chris Best" userId="5d85834a-d6cf-4fdc-8bf9-4c36dd6ed9bb" providerId="ADAL" clId="{00FF596D-25A9-4C33-8001-5B5D0485FA43}" dt="2018-04-01T11:29:10.631" v="90"/>
        <pc:sldMkLst>
          <pc:docMk/>
          <pc:sldMk cId="921564436" sldId="279"/>
        </pc:sldMkLst>
      </pc:sldChg>
      <pc:sldChg chg="add">
        <pc:chgData name="Chris Best" userId="5d85834a-d6cf-4fdc-8bf9-4c36dd6ed9bb" providerId="ADAL" clId="{00FF596D-25A9-4C33-8001-5B5D0485FA43}" dt="2018-04-01T11:29:29.082" v="91"/>
        <pc:sldMkLst>
          <pc:docMk/>
          <pc:sldMk cId="352968897" sldId="280"/>
        </pc:sldMkLst>
      </pc:sldChg>
      <pc:sldChg chg="add">
        <pc:chgData name="Chris Best" userId="5d85834a-d6cf-4fdc-8bf9-4c36dd6ed9bb" providerId="ADAL" clId="{00FF596D-25A9-4C33-8001-5B5D0485FA43}" dt="2018-04-01T11:29:37.379" v="92"/>
        <pc:sldMkLst>
          <pc:docMk/>
          <pc:sldMk cId="2019983407" sldId="281"/>
        </pc:sldMkLst>
      </pc:sldChg>
      <pc:sldChg chg="addSp delSp modSp add">
        <pc:chgData name="Chris Best" userId="5d85834a-d6cf-4fdc-8bf9-4c36dd6ed9bb" providerId="ADAL" clId="{00FF596D-25A9-4C33-8001-5B5D0485FA43}" dt="2018-04-01T11:32:56.321" v="130"/>
        <pc:sldMkLst>
          <pc:docMk/>
          <pc:sldMk cId="788046757" sldId="282"/>
        </pc:sldMkLst>
        <pc:spChg chg="mod">
          <ac:chgData name="Chris Best" userId="5d85834a-d6cf-4fdc-8bf9-4c36dd6ed9bb" providerId="ADAL" clId="{00FF596D-25A9-4C33-8001-5B5D0485FA43}" dt="2018-04-01T11:32:44.718" v="129" actId="1076"/>
          <ac:spMkLst>
            <pc:docMk/>
            <pc:sldMk cId="788046757" sldId="282"/>
            <ac:spMk id="2" creationId="{20B35CB2-19B1-4E07-98EB-4CD3E8C0976D}"/>
          </ac:spMkLst>
        </pc:spChg>
        <pc:spChg chg="add mod">
          <ac:chgData name="Chris Best" userId="5d85834a-d6cf-4fdc-8bf9-4c36dd6ed9bb" providerId="ADAL" clId="{00FF596D-25A9-4C33-8001-5B5D0485FA43}" dt="2018-04-01T11:32:56.321" v="130"/>
          <ac:spMkLst>
            <pc:docMk/>
            <pc:sldMk cId="788046757" sldId="282"/>
            <ac:spMk id="3" creationId="{157FB264-17E4-4E9F-B05B-EFFA51065919}"/>
          </ac:spMkLst>
        </pc:spChg>
        <pc:graphicFrameChg chg="del modGraphic">
          <ac:chgData name="Chris Best" userId="5d85834a-d6cf-4fdc-8bf9-4c36dd6ed9bb" providerId="ADAL" clId="{00FF596D-25A9-4C33-8001-5B5D0485FA43}" dt="2018-04-01T11:32:56.321" v="130"/>
          <ac:graphicFrameMkLst>
            <pc:docMk/>
            <pc:sldMk cId="788046757" sldId="282"/>
            <ac:graphicFrameMk id="4" creationId="{D32BD689-689A-4DB2-9629-BDA181E8E13E}"/>
          </ac:graphicFrameMkLst>
        </pc:graphicFrameChg>
      </pc:sldChg>
      <pc:sldChg chg="add">
        <pc:chgData name="Chris Best" userId="5d85834a-d6cf-4fdc-8bf9-4c36dd6ed9bb" providerId="ADAL" clId="{00FF596D-25A9-4C33-8001-5B5D0485FA43}" dt="2018-04-01T11:31:02.634" v="94"/>
        <pc:sldMkLst>
          <pc:docMk/>
          <pc:sldMk cId="1907187116" sldId="283"/>
        </pc:sldMkLst>
      </pc:sldChg>
      <pc:sldChg chg="add">
        <pc:chgData name="Chris Best" userId="5d85834a-d6cf-4fdc-8bf9-4c36dd6ed9bb" providerId="ADAL" clId="{00FF596D-25A9-4C33-8001-5B5D0485FA43}" dt="2018-04-01T11:31:11.118" v="95"/>
        <pc:sldMkLst>
          <pc:docMk/>
          <pc:sldMk cId="2527867358" sldId="284"/>
        </pc:sldMkLst>
      </pc:sldChg>
      <pc:sldChg chg="add">
        <pc:chgData name="Chris Best" userId="5d85834a-d6cf-4fdc-8bf9-4c36dd6ed9bb" providerId="ADAL" clId="{00FF596D-25A9-4C33-8001-5B5D0485FA43}" dt="2018-04-01T11:31:18.957" v="96"/>
        <pc:sldMkLst>
          <pc:docMk/>
          <pc:sldMk cId="926270379" sldId="285"/>
        </pc:sldMkLst>
      </pc:sldChg>
      <pc:sldChg chg="add">
        <pc:chgData name="Chris Best" userId="5d85834a-d6cf-4fdc-8bf9-4c36dd6ed9bb" providerId="ADAL" clId="{00FF596D-25A9-4C33-8001-5B5D0485FA43}" dt="2018-04-01T11:31:30.622" v="97"/>
        <pc:sldMkLst>
          <pc:docMk/>
          <pc:sldMk cId="2680098751" sldId="286"/>
        </pc:sldMkLst>
      </pc:sldChg>
      <pc:sldChg chg="add">
        <pc:chgData name="Chris Best" userId="5d85834a-d6cf-4fdc-8bf9-4c36dd6ed9bb" providerId="ADAL" clId="{00FF596D-25A9-4C33-8001-5B5D0485FA43}" dt="2018-04-01T11:31:40.101" v="98"/>
        <pc:sldMkLst>
          <pc:docMk/>
          <pc:sldMk cId="1173904972" sldId="287"/>
        </pc:sldMkLst>
      </pc:sldChg>
      <pc:sldChg chg="add">
        <pc:chgData name="Chris Best" userId="5d85834a-d6cf-4fdc-8bf9-4c36dd6ed9bb" providerId="ADAL" clId="{00FF596D-25A9-4C33-8001-5B5D0485FA43}" dt="2018-04-01T11:32:06.975" v="99"/>
        <pc:sldMkLst>
          <pc:docMk/>
          <pc:sldMk cId="2891511721" sldId="288"/>
        </pc:sldMkLst>
      </pc:sldChg>
      <pc:sldChg chg="modSp add">
        <pc:chgData name="Chris Best" userId="5d85834a-d6cf-4fdc-8bf9-4c36dd6ed9bb" providerId="ADAL" clId="{00FF596D-25A9-4C33-8001-5B5D0485FA43}" dt="2018-04-01T12:11:54.690" v="277" actId="27636"/>
        <pc:sldMkLst>
          <pc:docMk/>
          <pc:sldMk cId="2051631241" sldId="289"/>
        </pc:sldMkLst>
        <pc:spChg chg="mod">
          <ac:chgData name="Chris Best" userId="5d85834a-d6cf-4fdc-8bf9-4c36dd6ed9bb" providerId="ADAL" clId="{00FF596D-25A9-4C33-8001-5B5D0485FA43}" dt="2018-04-01T12:11:51.169" v="275" actId="1076"/>
          <ac:spMkLst>
            <pc:docMk/>
            <pc:sldMk cId="2051631241" sldId="289"/>
            <ac:spMk id="2" creationId="{46337911-3AFD-40DD-BB6C-AFBF6609E874}"/>
          </ac:spMkLst>
        </pc:spChg>
        <pc:spChg chg="mod">
          <ac:chgData name="Chris Best" userId="5d85834a-d6cf-4fdc-8bf9-4c36dd6ed9bb" providerId="ADAL" clId="{00FF596D-25A9-4C33-8001-5B5D0485FA43}" dt="2018-04-01T12:11:54.690" v="277" actId="27636"/>
          <ac:spMkLst>
            <pc:docMk/>
            <pc:sldMk cId="2051631241" sldId="289"/>
            <ac:spMk id="3" creationId="{75AF5DFA-03D4-4CD2-B6A8-A1A0D348A6C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7914C-59E8-4A5A-A384-001448D9C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43F7A3-EC8F-43B0-9C65-EBDA1D00B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5FED9-695F-458E-A362-96747F2AD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5EDFB-445C-4E5B-80F3-0B01B9C3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ADBDD-8175-4B6B-AA41-CB8A227F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0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F17E-2B5B-4814-BD19-99C1106D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66156-3AB1-4576-AF91-872936B91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B9A5D-CD09-4FE2-9EC3-BA427DCC6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4E8D8-3940-49BE-9329-2FD0B8A0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6108D-64D5-4480-A5D1-3D6E28131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2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A4CEC5-F0E8-4F48-B2D0-DA49382E0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0AA797-270F-4938-8B48-5E1F5046B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9589A-70C5-484E-B8FB-5DF4AA307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5046E-1FC0-402B-AE81-F7565E715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2AB26-4AEC-448D-BA8B-A48C63771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2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B1387-E4D5-467C-A312-5E32C0F0B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DA172-2CB2-488A-88AC-8E9BE6F09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B1246-A652-43AF-AE01-7B9387C5F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285AF-22AF-4767-8101-96293C6BC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576B8-D8BD-474D-8455-3E749C5A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9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22B00-9624-4B05-8630-F1B6C0EAB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F757B-39D5-43BE-A3A0-D471AD1B8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6961A-20D1-4134-B6A7-5CFE8E568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DFF57-85CF-4D95-9346-34E6DBB22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6ACA5-D1F9-433D-B76B-00F67F6F6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6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28E61-7801-4C7D-B394-69A015F6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01548-0ED9-4E5F-9E60-44FFE55824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7FDF0D-CE5E-454E-B0E5-B3669904B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02FCF-705F-4C91-8BF5-DA599828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C53F55-B931-447E-AE7C-032945D18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B77083-EF6F-4B2A-97C5-C9394358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3CF23-F1B4-43A2-9990-50D88E144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C18C4-22FF-4A9E-8BEB-503D128EE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8A0B5E-E2C4-46CB-8804-08CB4C318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C2FE26-0163-4460-9368-A6E8CB482C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1EECE7-9D52-4CAC-A80E-BD88F5CBD5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83DF6E-F524-4066-9716-18D161955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1B4DA5-1CA6-4FE8-9E75-34479398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2300B-154C-46B9-A46F-888E183DA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7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D814-99E2-4887-94C3-080336D6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D33D0E-01ED-42FD-9A08-81568742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973976-1836-4128-A4EC-FDBF57F87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66B9E0-967F-4EFE-90B7-467DF9A2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2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2BBD3B-FADC-4322-9E17-5678523A9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133FEA-C072-4787-84D8-AD162D57E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1F730-FCD6-4609-B528-83D861981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2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C29B8-1870-433E-BCBA-351119D06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12E81-BA2E-457E-B25E-A9BA3A2F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E6871-5B21-4772-B57F-55B8F317C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6C9EE-B1EC-4ADF-8BE0-5E2C5ADD3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C1765C-A1CD-4670-BB31-2F9FCB7D5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C5AC01-5296-4E12-957B-D27E0B025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8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AAAAE-36DE-4CCC-AC62-4E3DFF988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92E21D-2FE9-4E72-8B32-69F162DEA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496B09-B698-414A-8FFF-B6B373DC2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BE238-D42B-4D4F-8851-90984826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5BA71-F3E9-4C6E-8B45-DD5FED4B8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17629-2FA6-4099-BFDB-8DA329D24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3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5E6832-E1F6-48B6-8BF2-4FE779B49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CA1EA-DD10-4BA9-9D71-8538E69FB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CC1A5-C678-44AA-BE01-9096FA94D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0227-4B6F-434F-A99B-FCAFFCD1F69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1E3C7-CD0E-4186-B4ED-B92661B0C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C6333-CA09-4D12-BF0B-EAC781AB9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A2514-DB19-4F2F-B51F-0068392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1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chemeClr val="accent1"/>
          </a:fgClr>
          <a:bgClr>
            <a:srgbClr val="FF9933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56B85-33E7-45B9-90A1-BBCBDF753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D28B-3DEA-4087-9E66-EFFAD7E1C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5BAAE-489A-45D5-866E-604ED2A9E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8200" y="365125"/>
            <a:ext cx="10599057" cy="5961969"/>
          </a:xfrm>
          <a:prstGeom prst="rect">
            <a:avLst/>
          </a:prstGeom>
          <a:effectLst>
            <a:glow rad="127000">
              <a:srgbClr val="FF6600"/>
            </a:glow>
          </a:effectLst>
        </p:spPr>
      </p:pic>
    </p:spTree>
    <p:extLst>
      <p:ext uri="{BB962C8B-B14F-4D97-AF65-F5344CB8AC3E}">
        <p14:creationId xmlns:p14="http://schemas.microsoft.com/office/powerpoint/2010/main" val="1324739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5CB2-19B1-4E07-98EB-4CD3E8C09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2BD689-689A-4DB2-9629-BDA181E8E13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425644"/>
          <a:ext cx="10515600" cy="343281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952864783"/>
                    </a:ext>
                  </a:extLst>
                </a:gridCol>
              </a:tblGrid>
              <a:tr h="3066891">
                <a:tc>
                  <a:txBody>
                    <a:bodyPr/>
                    <a:lstStyle/>
                    <a:p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Hallelujah! Thine the glory.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Hallelujah! Amen.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Hallelujah! Thine the glory.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Revive us again.</a:t>
                      </a:r>
                    </a:p>
                    <a:p>
                      <a:endParaRPr lang="en-US" sz="3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785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187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5CB2-19B1-4E07-98EB-4CD3E8C09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2BD689-689A-4DB2-9629-BDA181E8E13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425644"/>
          <a:ext cx="10515600" cy="3066891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952864783"/>
                    </a:ext>
                  </a:extLst>
                </a:gridCol>
              </a:tblGrid>
              <a:tr h="3066891">
                <a:tc>
                  <a:txBody>
                    <a:bodyPr/>
                    <a:lstStyle/>
                    <a:p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praise Thee, O God!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Thy Spirit of light,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hath shown us our Savior,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scattered our night. </a:t>
                      </a:r>
                    </a:p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785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867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5CB2-19B1-4E07-98EB-4CD3E8C09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2BD689-689A-4DB2-9629-BDA181E8E13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425644"/>
          <a:ext cx="10515600" cy="343281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952864783"/>
                    </a:ext>
                  </a:extLst>
                </a:gridCol>
              </a:tblGrid>
              <a:tr h="3066891">
                <a:tc>
                  <a:txBody>
                    <a:bodyPr/>
                    <a:lstStyle/>
                    <a:p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Hallelujah! Thine the glory.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Hallelujah! Amen.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Hallelujah! Thine the glory.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Revive us again.</a:t>
                      </a:r>
                    </a:p>
                    <a:p>
                      <a:endParaRPr lang="en-US" sz="3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785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270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5CB2-19B1-4E07-98EB-4CD3E8C09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2BD689-689A-4DB2-9629-BDA181E8E13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425644"/>
          <a:ext cx="10515600" cy="3066891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952864783"/>
                    </a:ext>
                  </a:extLst>
                </a:gridCol>
              </a:tblGrid>
              <a:tr h="3066891">
                <a:tc>
                  <a:txBody>
                    <a:bodyPr/>
                    <a:lstStyle/>
                    <a:p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glory and praise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the Lamb that was slain,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hath borne all our sins,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hath cleansed every stain. </a:t>
                      </a:r>
                    </a:p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785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098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5CB2-19B1-4E07-98EB-4CD3E8C09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2BD689-689A-4DB2-9629-BDA181E8E13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425644"/>
          <a:ext cx="10515600" cy="343281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952864783"/>
                    </a:ext>
                  </a:extLst>
                </a:gridCol>
              </a:tblGrid>
              <a:tr h="3066891">
                <a:tc>
                  <a:txBody>
                    <a:bodyPr/>
                    <a:lstStyle/>
                    <a:p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Hallelujah! Thine the glory.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Hallelujah! Amen.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Hallelujah! Thine the glory.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Revive us again.</a:t>
                      </a:r>
                    </a:p>
                    <a:p>
                      <a:endParaRPr lang="en-US" sz="3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785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904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with a sunset in the background&#10;&#10;Description generated with high confidence">
            <a:extLst>
              <a:ext uri="{FF2B5EF4-FFF2-40B4-BE49-F238E27FC236}">
                <a16:creationId xmlns:a16="http://schemas.microsoft.com/office/drawing/2014/main" id="{F3C75BCC-AF23-4C19-9486-890C4AAD92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78" b="1872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1BD971D-9B6E-4A72-A1F6-9E412D9D4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en-US" sz="4000" dirty="0"/>
              <a:t>Easter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ABBEE9-A339-4475-84CE-E28800251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en-US" sz="2000" dirty="0"/>
              <a:t>LWC 2018</a:t>
            </a:r>
          </a:p>
        </p:txBody>
      </p:sp>
    </p:spTree>
    <p:extLst>
      <p:ext uri="{BB962C8B-B14F-4D97-AF65-F5344CB8AC3E}">
        <p14:creationId xmlns:p14="http://schemas.microsoft.com/office/powerpoint/2010/main" val="1937626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 descr="A person with a sunset in the background&#10;&#10;Description generated with high confidence">
            <a:extLst>
              <a:ext uri="{FF2B5EF4-FFF2-40B4-BE49-F238E27FC236}">
                <a16:creationId xmlns:a16="http://schemas.microsoft.com/office/drawing/2014/main" id="{7DF9F61A-8CC7-4230-9A1E-980B7EB5A2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78" b="18722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2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0E3A342-4D61-4E3F-AF90-1AB42AEB96C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FB17DFF-A59C-4110-9119-4031E2318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Review: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5807BC2-F33D-45A6-9876-8ABF8EB3B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dirty="0"/>
              <a:t>God is Merciful.  Jonah was not.  </a:t>
            </a:r>
          </a:p>
        </p:txBody>
      </p:sp>
    </p:spTree>
    <p:extLst>
      <p:ext uri="{BB962C8B-B14F-4D97-AF65-F5344CB8AC3E}">
        <p14:creationId xmlns:p14="http://schemas.microsoft.com/office/powerpoint/2010/main" val="4223307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 descr="A person with a sunset in the background&#10;&#10;Description generated with high confidence">
            <a:extLst>
              <a:ext uri="{FF2B5EF4-FFF2-40B4-BE49-F238E27FC236}">
                <a16:creationId xmlns:a16="http://schemas.microsoft.com/office/drawing/2014/main" id="{7DF9F61A-8CC7-4230-9A1E-980B7EB5A2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78" b="18722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2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0E3A342-4D61-4E3F-AF90-1AB42AEB96C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FB17DFF-A59C-4110-9119-4031E2318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Acts 12:1-3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5807BC2-F33D-45A6-9876-8ABF8EB3B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45802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FD307B-24F7-477D-B45E-3321A803F1EE}"/>
              </a:ext>
            </a:extLst>
          </p:cNvPr>
          <p:cNvSpPr/>
          <p:nvPr/>
        </p:nvSpPr>
        <p:spPr>
          <a:xfrm>
            <a:off x="1828801" y="703943"/>
            <a:ext cx="8055428" cy="122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19000"/>
              </a:lnSpc>
              <a:spcAft>
                <a:spcPts val="3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1. Now about that time...:  Context:  Gospel going to the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Gentiles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.  See Acts 11. </a:t>
            </a:r>
            <a:r>
              <a:rPr lang="en-US" sz="1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US" sz="12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697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FD307B-24F7-477D-B45E-3321A803F1EE}"/>
              </a:ext>
            </a:extLst>
          </p:cNvPr>
          <p:cNvSpPr/>
          <p:nvPr/>
        </p:nvSpPr>
        <p:spPr>
          <a:xfrm>
            <a:off x="1828801" y="703943"/>
            <a:ext cx="8055428" cy="3280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19000"/>
              </a:lnSpc>
              <a:spcAft>
                <a:spcPts val="3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1. Now about that time...:  Context:  Gospel going to the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Gentiles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.  See Acts 11.  An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assembly 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(not a synagogue)  is established at Antioch, as the gospel has gone out from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Jerusalem.    </a:t>
            </a:r>
            <a:endParaRPr lang="en-US" sz="32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1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US" sz="12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68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EECF-09FB-4047-B6FF-DCECC1F13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Up From the Grave He Arose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14F5D-DCCE-4158-A187-B496247AC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Low in the grave He lay, Jesus my Savior!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Waiting the coming day, Jesus my Lord!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533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88573B8-740A-49C1-A811-7F8AF781F126}"/>
              </a:ext>
            </a:extLst>
          </p:cNvPr>
          <p:cNvSpPr/>
          <p:nvPr/>
        </p:nvSpPr>
        <p:spPr>
          <a:xfrm>
            <a:off x="1879600" y="812258"/>
            <a:ext cx="7424057" cy="2108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19000"/>
              </a:lnSpc>
              <a:spcAft>
                <a:spcPts val="3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1. Because it pleased the Jews that he killed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James 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with the sword, Herod took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Peter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 also.  What!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1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US" sz="12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805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C6E12E7-E6AC-4960-8E68-A449387B0B6E}"/>
              </a:ext>
            </a:extLst>
          </p:cNvPr>
          <p:cNvSpPr/>
          <p:nvPr/>
        </p:nvSpPr>
        <p:spPr>
          <a:xfrm>
            <a:off x="2315028" y="1066257"/>
            <a:ext cx="7068457" cy="2108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3.   Days of unleavened bread:  This is a feast associated with the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Passover.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  See Lev 23.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1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US" sz="12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577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picture containing building&#10;&#10;Description generated with very high confidence">
            <a:extLst>
              <a:ext uri="{FF2B5EF4-FFF2-40B4-BE49-F238E27FC236}">
                <a16:creationId xmlns:a16="http://schemas.microsoft.com/office/drawing/2014/main" id="{1B74914F-195C-499B-8606-3559F44CB2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316" y="817266"/>
            <a:ext cx="6780700" cy="5221139"/>
          </a:xfrm>
          <a:prstGeom prst="rect">
            <a:avLst/>
          </a:prstGeom>
        </p:spPr>
      </p:pic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FA7255-67C6-43C0-9ADE-03402C33F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Exodus 12</a:t>
            </a:r>
          </a:p>
        </p:txBody>
      </p:sp>
    </p:spTree>
    <p:extLst>
      <p:ext uri="{BB962C8B-B14F-4D97-AF65-F5344CB8AC3E}">
        <p14:creationId xmlns:p14="http://schemas.microsoft.com/office/powerpoint/2010/main" val="42023577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4C247-0571-4535-AC1D-60856B38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11DDF8F-8005-4E65-AFB2-8C52DD243F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8371" y="46653"/>
            <a:ext cx="10595429" cy="681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995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37911-3AFD-40DD-BB6C-AFBF6609E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5333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Ps 118:21-26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F5DFA-03D4-4CD2-B6A8-A1A0D348A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5643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 will praise thee: for thou hast heard me, and art become my salvation. </a:t>
            </a:r>
          </a:p>
          <a:p>
            <a:pPr marL="0" indent="0">
              <a:buNone/>
            </a:pPr>
            <a:r>
              <a:rPr lang="en-US" sz="3200" dirty="0"/>
              <a:t>The stone </a:t>
            </a:r>
            <a:r>
              <a:rPr lang="en-US" sz="3200" i="1" dirty="0"/>
              <a:t>which</a:t>
            </a:r>
            <a:r>
              <a:rPr lang="en-US" sz="3200" dirty="0"/>
              <a:t> the builders refused is become the head </a:t>
            </a:r>
            <a:r>
              <a:rPr lang="en-US" sz="3200" i="1" dirty="0"/>
              <a:t>stone</a:t>
            </a:r>
            <a:r>
              <a:rPr lang="en-US" sz="3200" dirty="0"/>
              <a:t> of the corner. </a:t>
            </a:r>
          </a:p>
          <a:p>
            <a:pPr marL="0" indent="0">
              <a:buNone/>
            </a:pPr>
            <a:r>
              <a:rPr lang="en-US" sz="3200" dirty="0"/>
              <a:t>This is the LORD'S doing; it </a:t>
            </a:r>
            <a:r>
              <a:rPr lang="en-US" sz="3200" i="1" dirty="0"/>
              <a:t>is</a:t>
            </a:r>
            <a:r>
              <a:rPr lang="en-US" sz="3200" dirty="0"/>
              <a:t> </a:t>
            </a:r>
            <a:r>
              <a:rPr lang="en-US" sz="3200" dirty="0" err="1"/>
              <a:t>marvellous</a:t>
            </a:r>
            <a:r>
              <a:rPr lang="en-US" sz="3200" dirty="0"/>
              <a:t> in our eyes. </a:t>
            </a:r>
          </a:p>
          <a:p>
            <a:pPr marL="0" indent="0">
              <a:buNone/>
            </a:pPr>
            <a:r>
              <a:rPr lang="en-US" sz="3200" dirty="0"/>
              <a:t>This </a:t>
            </a:r>
            <a:r>
              <a:rPr lang="en-US" sz="3200" i="1" dirty="0"/>
              <a:t>is</a:t>
            </a:r>
            <a:r>
              <a:rPr lang="en-US" sz="3200" dirty="0"/>
              <a:t> the day </a:t>
            </a:r>
            <a:r>
              <a:rPr lang="en-US" sz="3200" i="1" dirty="0"/>
              <a:t>which</a:t>
            </a:r>
            <a:r>
              <a:rPr lang="en-US" sz="3200" dirty="0"/>
              <a:t> the LORD hath made; we will rejoice and be glad in it. </a:t>
            </a:r>
          </a:p>
          <a:p>
            <a:pPr marL="0" indent="0">
              <a:buNone/>
            </a:pPr>
            <a:r>
              <a:rPr lang="en-US" sz="3200" dirty="0"/>
              <a:t>Save now, I beseech thee, O LORD: O LORD, I beseech thee, send now prosperity.  </a:t>
            </a:r>
          </a:p>
          <a:p>
            <a:pPr marL="0" indent="0">
              <a:buNone/>
            </a:pPr>
            <a:r>
              <a:rPr lang="en-US" sz="3200" dirty="0"/>
              <a:t>Blessed </a:t>
            </a:r>
            <a:r>
              <a:rPr lang="en-US" sz="3200" i="1" dirty="0"/>
              <a:t>be</a:t>
            </a:r>
            <a:r>
              <a:rPr lang="en-US" sz="3200" dirty="0"/>
              <a:t> he that cometh in the name of the LORD: we have blessed you out of the house of the LORD.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31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 descr="A person with a sunset in the background&#10;&#10;Description generated with high confidence">
            <a:extLst>
              <a:ext uri="{FF2B5EF4-FFF2-40B4-BE49-F238E27FC236}">
                <a16:creationId xmlns:a16="http://schemas.microsoft.com/office/drawing/2014/main" id="{7DF9F61A-8CC7-4230-9A1E-980B7EB5A2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78" b="18722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2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0E3A342-4D61-4E3F-AF90-1AB42AEB96C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FB17DFF-A59C-4110-9119-4031E2318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Verse 4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5807BC2-F33D-45A6-9876-8ABF8EB3B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dirty="0"/>
              <a:t>What about Easter?</a:t>
            </a:r>
          </a:p>
        </p:txBody>
      </p:sp>
    </p:spTree>
    <p:extLst>
      <p:ext uri="{BB962C8B-B14F-4D97-AF65-F5344CB8AC3E}">
        <p14:creationId xmlns:p14="http://schemas.microsoft.com/office/powerpoint/2010/main" val="3782979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C9933DB-7192-48EA-8D7F-034561BC07FE}"/>
              </a:ext>
            </a:extLst>
          </p:cNvPr>
          <p:cNvSpPr/>
          <p:nvPr/>
        </p:nvSpPr>
        <p:spPr>
          <a:xfrm>
            <a:off x="2344057" y="1086507"/>
            <a:ext cx="7503886" cy="126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The word translated Easter is elsewhere translated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Passover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 (every time).</a:t>
            </a:r>
            <a:endParaRPr lang="en-US" sz="2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4283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F680077-2BDF-42E1-A873-0E78480083BF}"/>
              </a:ext>
            </a:extLst>
          </p:cNvPr>
          <p:cNvSpPr/>
          <p:nvPr/>
        </p:nvSpPr>
        <p:spPr>
          <a:xfrm>
            <a:off x="1676400" y="1108278"/>
            <a:ext cx="8287657" cy="126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A.  In Acts 12:4 it is translated Easter.  It is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ridiculous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 to attribute this as a translation error!  </a:t>
            </a:r>
            <a:endParaRPr lang="en-US" sz="2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2088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A244914-F376-4A8C-86B4-10B775C1B4A6}"/>
              </a:ext>
            </a:extLst>
          </p:cNvPr>
          <p:cNvSpPr/>
          <p:nvPr/>
        </p:nvSpPr>
        <p:spPr>
          <a:xfrm>
            <a:off x="1879599" y="999420"/>
            <a:ext cx="8614229" cy="126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The word Easter is translated from has nothing to do with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Ishtar!</a:t>
            </a:r>
            <a:endParaRPr lang="en-US" sz="2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4875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249C3A7-1F11-45AE-B53C-1D44204ED2D5}"/>
              </a:ext>
            </a:extLst>
          </p:cNvPr>
          <p:cNvSpPr/>
          <p:nvPr/>
        </p:nvSpPr>
        <p:spPr>
          <a:xfrm>
            <a:off x="1783153" y="1323898"/>
            <a:ext cx="7471084" cy="67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Easter has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replaced 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Passover for the church</a:t>
            </a:r>
            <a:r>
              <a:rPr lang="en-US" kern="14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sz="12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21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EECF-09FB-4047-B6FF-DCECC1F13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Up From the Grave He Arose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14F5D-DCCE-4158-A187-B496247AC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786"/>
            <a:ext cx="10515600" cy="46491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dirty="0"/>
              <a:t>Up from the grave He arose,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With a mighty triumph o'er His foes;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He arose a victor from the dark domain,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And He lives forever with His saints to reign,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He arose!  He arose!  Hallelujah!  Christ arose!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897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BE28AE2-F440-483E-908E-4BE8BAA36EC1}"/>
              </a:ext>
            </a:extLst>
          </p:cNvPr>
          <p:cNvSpPr/>
          <p:nvPr/>
        </p:nvSpPr>
        <p:spPr>
          <a:xfrm>
            <a:off x="1959429" y="885399"/>
            <a:ext cx="7975600" cy="2436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(2)    That which was foreshadowed by the Passover,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occurred 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with the death, burial, and resurrection of Christ.   There is no need for continued hints once the big reveal is over.</a:t>
            </a:r>
            <a:endParaRPr lang="en-US" sz="2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102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032DB7A-AF86-4229-8567-315A19904AC2}"/>
              </a:ext>
            </a:extLst>
          </p:cNvPr>
          <p:cNvSpPr/>
          <p:nvPr/>
        </p:nvSpPr>
        <p:spPr>
          <a:xfrm>
            <a:off x="1857827" y="999420"/>
            <a:ext cx="8244115" cy="126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law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 (including the Passover) was fulfilled.  We walk in newness of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life 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(1 Co 5:1-8)</a:t>
            </a:r>
            <a:endParaRPr lang="en-US" sz="2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128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20" y="-108857"/>
            <a:ext cx="12191980" cy="68579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912B7EE-2F4D-46E8-B07F-5578B15A2424}"/>
              </a:ext>
            </a:extLst>
          </p:cNvPr>
          <p:cNvSpPr/>
          <p:nvPr/>
        </p:nvSpPr>
        <p:spPr>
          <a:xfrm>
            <a:off x="1977571" y="546408"/>
            <a:ext cx="8236857" cy="3022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The Lamb has been slain once and for all.  We have a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finished 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work, not a </a:t>
            </a:r>
            <a:r>
              <a:rPr lang="en-US" sz="3200" u="sng" kern="1400" dirty="0">
                <a:solidFill>
                  <a:srgbClr val="000000"/>
                </a:solidFill>
                <a:latin typeface="Calibri" panose="020F0502020204030204" pitchFamily="34" charset="0"/>
              </a:rPr>
              <a:t>religious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 work.  Beginning of a new day—at sunrise, not end of the day, at sunset….We gather together in victory, not in bondage!  </a:t>
            </a:r>
            <a:endParaRPr lang="en-US" sz="2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493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E0F026-91F6-4EDD-A2B6-3F590024E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78" b="18722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247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EECF-09FB-4047-B6FF-DCECC1F13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 From the Grave He Arose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14F5D-DCCE-4158-A187-B496247AC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sz="3900" dirty="0"/>
              <a:t>Vainly they watch His bed, Jesus my Savior!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Vainly the seal the dead, Jesus my Lord!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EECF-09FB-4047-B6FF-DCECC1F13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Up From the Grave He Arose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14F5D-DCCE-4158-A187-B496247AC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196"/>
            <a:ext cx="10515600" cy="47627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dirty="0"/>
              <a:t>Up from the grave He arose,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With a mighty triumph o'er His foes;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He arose a victor from the dark domain,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And He lives forever with His saints to reign,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He arose!  He arose!  Hallelujah!  Christ arose!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6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EECF-09FB-4047-B6FF-DCECC1F13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 From the Grave He Arose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14F5D-DCCE-4158-A187-B496247AC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sz="3600" dirty="0"/>
              <a:t>Death cannot keep his prey, Jesus my Savior!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He tore the bars away, Jesus my Lord!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68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EECF-09FB-4047-B6FF-DCECC1F13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Up From the Grave He Arose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14F5D-DCCE-4158-A187-B496247AC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837"/>
            <a:ext cx="10515600" cy="47741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dirty="0"/>
              <a:t>Up from the grave He arose,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With a mighty triumph o'er His foes;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He arose a victor from the dark domain,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And He lives forever with His saints to reign,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He arose!  He arose!  Hallelujah!  Christ arose!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983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5CB2-19B1-4E07-98EB-4CD3E8C09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714" y="1961696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Hallelujah Thine the Glory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FB264-17E4-4E9F-B05B-EFFA51065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46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5CB2-19B1-4E07-98EB-4CD3E8C09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2BD689-689A-4DB2-9629-BDA181E8E13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425644"/>
          <a:ext cx="10515600" cy="315849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952864783"/>
                    </a:ext>
                  </a:extLst>
                </a:gridCol>
              </a:tblGrid>
              <a:tr h="3066891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praise Thee, O God!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the Son of Thy love,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Jesus who died,</a:t>
                      </a:r>
                      <a:b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is now gone above.</a:t>
                      </a:r>
                    </a:p>
                    <a:p>
                      <a:endParaRPr lang="en-US" sz="3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785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511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435</Words>
  <Application>Microsoft Office PowerPoint</Application>
  <PresentationFormat>Widescreen</PresentationFormat>
  <Paragraphs>86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PowerPoint Presentation</vt:lpstr>
      <vt:lpstr>Up From the Grave He Arose</vt:lpstr>
      <vt:lpstr>Up From the Grave He Arose</vt:lpstr>
      <vt:lpstr>Up From the Grave He Arose</vt:lpstr>
      <vt:lpstr>Up From the Grave He Arose</vt:lpstr>
      <vt:lpstr>Up From the Grave He Arose</vt:lpstr>
      <vt:lpstr>Up From the Grave He Arose</vt:lpstr>
      <vt:lpstr>Hallelujah Thine the Glory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Easter</vt:lpstr>
      <vt:lpstr>Review:</vt:lpstr>
      <vt:lpstr>Acts 12:1-3</vt:lpstr>
      <vt:lpstr>PowerPoint Presentation</vt:lpstr>
      <vt:lpstr>PowerPoint Presentation</vt:lpstr>
      <vt:lpstr>PowerPoint Presentation</vt:lpstr>
      <vt:lpstr>PowerPoint Presentation</vt:lpstr>
      <vt:lpstr>Exodus 12</vt:lpstr>
      <vt:lpstr>PowerPoint Presentation</vt:lpstr>
      <vt:lpstr>Ps 118:21-26</vt:lpstr>
      <vt:lpstr>Verse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Best</dc:creator>
  <cp:lastModifiedBy>Chris Best</cp:lastModifiedBy>
  <cp:revision>11</cp:revision>
  <dcterms:created xsi:type="dcterms:W3CDTF">2018-03-31T13:00:32Z</dcterms:created>
  <dcterms:modified xsi:type="dcterms:W3CDTF">2018-04-01T12:20:10Z</dcterms:modified>
</cp:coreProperties>
</file>