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5143500" cx="9144000"/>
  <p:notesSz cx="6858000" cy="9144000"/>
  <p:embeddedFontLst>
    <p:embeddedFont>
      <p:font typeface="Helvetica Neue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HelveticaNeue-regular.fntdata"/><Relationship Id="rId25" Type="http://schemas.openxmlformats.org/officeDocument/2006/relationships/slide" Target="slides/slide21.xml"/><Relationship Id="rId28" Type="http://schemas.openxmlformats.org/officeDocument/2006/relationships/font" Target="fonts/HelveticaNeue-italic.fntdata"/><Relationship Id="rId27" Type="http://schemas.openxmlformats.org/officeDocument/2006/relationships/font" Target="fonts/HelveticaNeue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HelveticaNeue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600">
                <a:solidFill>
                  <a:srgbClr val="FFFFFF"/>
                </a:solidFill>
              </a:rPr>
              <a:t>SPIRITUAL DEFICIENCY &amp; NO PHYSICAL SUFFICIENCY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FFFFFF"/>
              </a:solidFill>
            </a:endParaRP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John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507900"/>
            <a:ext cx="8520600" cy="4127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FFFFFF"/>
                </a:solidFill>
              </a:rPr>
              <a:t>Person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FFFFFF"/>
                </a:solidFill>
              </a:rPr>
              <a:t>+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FFFFFF"/>
                </a:solidFill>
              </a:rPr>
              <a:t>2nd Birth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FFFFFF"/>
                </a:solidFill>
              </a:rPr>
              <a:t>= </a:t>
            </a:r>
          </a:p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rgbClr val="FFFFFF"/>
                </a:solidFill>
              </a:rPr>
              <a:t>Seeing the Kingdom of God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1) He doesn’t know what it means to be born again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2) If this is true He cannot see the Kingdom of God.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Key point #2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must use the Word of God to reveal Spiritual blindness to the lost.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1:1 In the beginning was the Word and the Word was with God, and the Word was God.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14 And the Word was made flesh, and dwelt among us,  (and we beheld his glory, the glory as of the only begotten of the Father,) full of grace and truth.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Hebrews 4:14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word of God is quick, and powerful, and sharper than any two-edged sword, piercing even to the dividing asunder of soul and spirit, and of the joints and marrow, and is a discerner of the thoughts and intents of the heart.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4 </a:t>
            </a: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Nicodemus saith unto him, How can a man be born when he is old? can he enter the second time into his mother's womb, and be born?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Key point #3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response to spiritual questions, we must give spiritual answers.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3:1 If ye then be risen with Christ, seek those things which are above, where Christ sitteth on the right hand of God.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 Set your affection on things above, not on things on the earth.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5 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Jesus answered, Verily, verily, I say unto thee, Except a man be born of water and of the Spirit, he cannot enter into the kingdom of God.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6 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which is born of the flesh is flesh; and that which is born of the Spirit is spirit.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Key point #4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must throw away any notion of the sufficiency of the flesh in the mind of the lost.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x="311700" y="137975"/>
            <a:ext cx="8520600" cy="437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1 There was a man of the Pharisees, named Nicodemus, a ruler of the Jews: 2 The same came to Jesus by night, and said unto him, Rabbi, we know that thou art a teacher come from God: for no man can do these miracles that thou doest, except God be with him. 3 Jesus answered and said unto him, Verily, verily, I say unto thee, Except a man be born again, he cannot see the kingdom of God.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x="311700" y="411900"/>
            <a:ext cx="8520600" cy="4396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Isaiah 64:6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all as an unclean thing, and all our righteousnesses are as filthy rags;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Romans 3:23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Romans 6:23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Ephesians 2:8-9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Key point #5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must present the Gospel as the answer to the lost.</a:t>
            </a:r>
            <a:r>
              <a:rPr lang="en"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x="311700" y="178575"/>
            <a:ext cx="8520600" cy="465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4 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Nicodemus saith unto him, How can a man be born when he is old? can he enter the second time into his mother's womb, and be born?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5 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Jesus answered, Verily, verily, I say unto thee, Except a man be born of water and of the Spirit, he cannot enter into the kingdom of God.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6 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which is born of the flesh is flesh; and that which is born of the Spirit is spirit.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7 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Marvel not that I said unto thee, Ye must be born again.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47150"/>
            <a:ext cx="8520600" cy="4849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FFFFFF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8 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wind bloweth where it listeth, and thou hearest the sound thereof, but canst not tell whence it cometh, and whither it goeth: so is every one that is born of the Spirit.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9 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Nicodemus answered and said unto him, How can these things be?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10 </a:t>
            </a:r>
            <a:r>
              <a:rPr lang="en"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Jesus answered and said unto him, Art thou a master of Israel, and knowest not these things?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2:23 Now when he was in Jerusalem at the Passover, in the feast day, many believed in his name, when they saw the miracles which he did.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1 There was a man of the Pharisees, named Nicodemus, a ruler of the Jews: 2 The same came to Jesus by night, and said unto him, Rabbi, we know that thou art a teacher come from God: for no man can do these miracles that thou doest, except God be with him.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2b for no man can do these miracles that thou doest, except God be with him.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Key Point #1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must take take time to consider what our lives reflect to the lost.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chemeClr val="dk1"/>
                </a:solidFill>
              </a:rPr>
              <a:t>3 Jesus answered and said unto him, Verily, verily, I say unto thee, Except a man be born again, he cannot see the kingdom of God.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