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sldIdLst>
    <p:sldId id="256" r:id="rId2"/>
    <p:sldId id="257" r:id="rId3"/>
    <p:sldId id="258" r:id="rId4"/>
    <p:sldId id="262" r:id="rId5"/>
    <p:sldId id="261" r:id="rId6"/>
    <p:sldId id="260" r:id="rId7"/>
    <p:sldId id="259"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6" d="100"/>
          <a:sy n="86" d="100"/>
        </p:scale>
        <p:origin x="5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2707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CEBDB1F9-2B8D-499C-8D2A-5E60DB75EAE0}" type="datetimeFigureOut">
              <a:rPr lang="en-US" smtClean="0"/>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116613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4162701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33763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18217617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11039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2074085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4182833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307068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434170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BDB1F9-2B8D-499C-8D2A-5E60DB75EAE0}" type="datetimeFigureOut">
              <a:rPr lang="en-US" smtClean="0"/>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4162240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BDB1F9-2B8D-499C-8D2A-5E60DB75EAE0}"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53521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BDB1F9-2B8D-499C-8D2A-5E60DB75EAE0}" type="datetimeFigureOut">
              <a:rPr lang="en-US" smtClean="0"/>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2865668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BDB1F9-2B8D-499C-8D2A-5E60DB75EAE0}" type="datetimeFigureOut">
              <a:rPr lang="en-US" smtClean="0"/>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1877106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BDB1F9-2B8D-499C-8D2A-5E60DB75EAE0}" type="datetimeFigureOut">
              <a:rPr lang="en-US" smtClean="0"/>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3381813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EBDB1F9-2B8D-499C-8D2A-5E60DB75EAE0}"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2430430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EBDB1F9-2B8D-499C-8D2A-5E60DB75EAE0}" type="datetimeFigureOut">
              <a:rPr lang="en-US" smtClean="0"/>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CBFBF-1752-4383-BE14-35C418ADB030}" type="slidenum">
              <a:rPr lang="en-US" smtClean="0"/>
              <a:t>‹#›</a:t>
            </a:fld>
            <a:endParaRPr lang="en-US"/>
          </a:p>
        </p:txBody>
      </p:sp>
    </p:spTree>
    <p:extLst>
      <p:ext uri="{BB962C8B-B14F-4D97-AF65-F5344CB8AC3E}">
        <p14:creationId xmlns:p14="http://schemas.microsoft.com/office/powerpoint/2010/main" val="185161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EBDB1F9-2B8D-499C-8D2A-5E60DB75EAE0}" type="datetimeFigureOut">
              <a:rPr lang="en-US" smtClean="0"/>
              <a:t>4/23/2018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CCCBFBF-1752-4383-BE14-35C418ADB030}" type="slidenum">
              <a:rPr lang="en-US" smtClean="0"/>
              <a:t>‹#›</a:t>
            </a:fld>
            <a:endParaRPr lang="en-US"/>
          </a:p>
        </p:txBody>
      </p:sp>
    </p:spTree>
    <p:extLst>
      <p:ext uri="{BB962C8B-B14F-4D97-AF65-F5344CB8AC3E}">
        <p14:creationId xmlns:p14="http://schemas.microsoft.com/office/powerpoint/2010/main" val="2094779144"/>
      </p:ext>
    </p:extLst>
  </p:cSld>
  <p:clrMap bg1="dk1" tx1="lt1" bg2="dk2" tx2="lt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 id="214748385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erson sitting at a beach&#10;&#10;Description generated with very high confidence">
            <a:extLst>
              <a:ext uri="{FF2B5EF4-FFF2-40B4-BE49-F238E27FC236}">
                <a16:creationId xmlns:a16="http://schemas.microsoft.com/office/drawing/2014/main" id="{47043271-392C-43DE-A933-919A17A3AC8B}"/>
              </a:ext>
            </a:extLst>
          </p:cNvPr>
          <p:cNvPicPr>
            <a:picLocks noChangeAspect="1"/>
          </p:cNvPicPr>
          <p:nvPr/>
        </p:nvPicPr>
        <p:blipFill rotWithShape="1">
          <a:blip r:embed="rId2"/>
          <a:srcRect l="17600"/>
          <a:stretch/>
        </p:blipFill>
        <p:spPr>
          <a:xfrm>
            <a:off x="20" y="10"/>
            <a:ext cx="7534636" cy="6857990"/>
          </a:xfrm>
          <a:prstGeom prst="rect">
            <a:avLst/>
          </a:prstGeom>
        </p:spPr>
      </p:pic>
      <p:sp>
        <p:nvSpPr>
          <p:cNvPr id="2" name="Title 1">
            <a:extLst>
              <a:ext uri="{FF2B5EF4-FFF2-40B4-BE49-F238E27FC236}">
                <a16:creationId xmlns:a16="http://schemas.microsoft.com/office/drawing/2014/main" id="{A059ED31-52DB-44AF-8A81-E137FD8A9D42}"/>
              </a:ext>
            </a:extLst>
          </p:cNvPr>
          <p:cNvSpPr>
            <a:spLocks noGrp="1"/>
          </p:cNvSpPr>
          <p:nvPr>
            <p:ph type="ctrTitle"/>
          </p:nvPr>
        </p:nvSpPr>
        <p:spPr>
          <a:xfrm>
            <a:off x="8174735" y="640081"/>
            <a:ext cx="3377183" cy="3708895"/>
          </a:xfrm>
          <a:noFill/>
        </p:spPr>
        <p:txBody>
          <a:bodyPr>
            <a:normAutofit/>
          </a:bodyPr>
          <a:lstStyle/>
          <a:p>
            <a:pPr algn="l"/>
            <a:r>
              <a:rPr lang="en-US" sz="4400" dirty="0"/>
              <a:t>Jonah 4:5</a:t>
            </a:r>
          </a:p>
        </p:txBody>
      </p:sp>
      <p:sp>
        <p:nvSpPr>
          <p:cNvPr id="3" name="Subtitle 2">
            <a:extLst>
              <a:ext uri="{FF2B5EF4-FFF2-40B4-BE49-F238E27FC236}">
                <a16:creationId xmlns:a16="http://schemas.microsoft.com/office/drawing/2014/main" id="{EE1DD8D1-6FDD-46EC-8CB9-6A8A1C00B52B}"/>
              </a:ext>
            </a:extLst>
          </p:cNvPr>
          <p:cNvSpPr>
            <a:spLocks noGrp="1"/>
          </p:cNvSpPr>
          <p:nvPr>
            <p:ph type="subTitle" idx="1"/>
          </p:nvPr>
        </p:nvSpPr>
        <p:spPr>
          <a:xfrm>
            <a:off x="8174735" y="4571999"/>
            <a:ext cx="3377184" cy="1645921"/>
          </a:xfrm>
          <a:noFill/>
        </p:spPr>
        <p:txBody>
          <a:bodyPr>
            <a:normAutofit/>
          </a:bodyPr>
          <a:lstStyle/>
          <a:p>
            <a:pPr algn="l"/>
            <a:r>
              <a:rPr lang="en-US" sz="2000" dirty="0"/>
              <a:t>Jonah, on the “Outs”</a:t>
            </a:r>
          </a:p>
        </p:txBody>
      </p:sp>
    </p:spTree>
    <p:extLst>
      <p:ext uri="{BB962C8B-B14F-4D97-AF65-F5344CB8AC3E}">
        <p14:creationId xmlns:p14="http://schemas.microsoft.com/office/powerpoint/2010/main" val="1132190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E0B86-C305-492B-AE79-D0C89DE4D915}"/>
              </a:ext>
            </a:extLst>
          </p:cNvPr>
          <p:cNvSpPr>
            <a:spLocks noGrp="1"/>
          </p:cNvSpPr>
          <p:nvPr>
            <p:ph type="title"/>
          </p:nvPr>
        </p:nvSpPr>
        <p:spPr/>
        <p:txBody>
          <a:bodyPr/>
          <a:lstStyle/>
          <a:p>
            <a:r>
              <a:rPr lang="en-US" dirty="0"/>
              <a:t>Personal Application</a:t>
            </a:r>
          </a:p>
        </p:txBody>
      </p:sp>
      <p:sp>
        <p:nvSpPr>
          <p:cNvPr id="3" name="Content Placeholder 2">
            <a:extLst>
              <a:ext uri="{FF2B5EF4-FFF2-40B4-BE49-F238E27FC236}">
                <a16:creationId xmlns:a16="http://schemas.microsoft.com/office/drawing/2014/main" id="{47AD4FAD-ED67-4110-A883-3CE1B7467B4C}"/>
              </a:ext>
            </a:extLst>
          </p:cNvPr>
          <p:cNvSpPr>
            <a:spLocks noGrp="1"/>
          </p:cNvSpPr>
          <p:nvPr>
            <p:ph idx="1"/>
          </p:nvPr>
        </p:nvSpPr>
        <p:spPr/>
        <p:txBody>
          <a:bodyPr/>
          <a:lstStyle/>
          <a:p>
            <a:pPr marL="0" indent="0">
              <a:buNone/>
            </a:pPr>
            <a:r>
              <a:rPr lang="en-US" dirty="0"/>
              <a:t>B.  Understand I do have a place in God’s mission to </a:t>
            </a:r>
            <a:r>
              <a:rPr lang="en-US" u="sng" dirty="0"/>
              <a:t>make</a:t>
            </a:r>
            <a:r>
              <a:rPr lang="en-US" dirty="0"/>
              <a:t> </a:t>
            </a:r>
            <a:r>
              <a:rPr lang="en-US" u="sng" dirty="0"/>
              <a:t>disciples</a:t>
            </a:r>
            <a:r>
              <a:rPr lang="en-US" dirty="0"/>
              <a:t>.</a:t>
            </a:r>
          </a:p>
          <a:p>
            <a:endParaRPr lang="en-US" dirty="0"/>
          </a:p>
        </p:txBody>
      </p:sp>
    </p:spTree>
    <p:extLst>
      <p:ext uri="{BB962C8B-B14F-4D97-AF65-F5344CB8AC3E}">
        <p14:creationId xmlns:p14="http://schemas.microsoft.com/office/powerpoint/2010/main" val="467798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E0B86-C305-492B-AE79-D0C89DE4D915}"/>
              </a:ext>
            </a:extLst>
          </p:cNvPr>
          <p:cNvSpPr>
            <a:spLocks noGrp="1"/>
          </p:cNvSpPr>
          <p:nvPr>
            <p:ph type="title"/>
          </p:nvPr>
        </p:nvSpPr>
        <p:spPr/>
        <p:txBody>
          <a:bodyPr/>
          <a:lstStyle/>
          <a:p>
            <a:r>
              <a:rPr lang="en-US" dirty="0"/>
              <a:t>Personal Application</a:t>
            </a:r>
          </a:p>
        </p:txBody>
      </p:sp>
      <p:sp>
        <p:nvSpPr>
          <p:cNvPr id="3" name="Content Placeholder 2">
            <a:extLst>
              <a:ext uri="{FF2B5EF4-FFF2-40B4-BE49-F238E27FC236}">
                <a16:creationId xmlns:a16="http://schemas.microsoft.com/office/drawing/2014/main" id="{47AD4FAD-ED67-4110-A883-3CE1B7467B4C}"/>
              </a:ext>
            </a:extLst>
          </p:cNvPr>
          <p:cNvSpPr>
            <a:spLocks noGrp="1"/>
          </p:cNvSpPr>
          <p:nvPr>
            <p:ph idx="1"/>
          </p:nvPr>
        </p:nvSpPr>
        <p:spPr/>
        <p:txBody>
          <a:bodyPr/>
          <a:lstStyle/>
          <a:p>
            <a:pPr marL="0" indent="0">
              <a:buNone/>
            </a:pPr>
            <a:r>
              <a:rPr lang="en-US" dirty="0"/>
              <a:t>Understand that involvement in God’s Mission is the source of </a:t>
            </a:r>
            <a:r>
              <a:rPr lang="en-US" u="sng" dirty="0"/>
              <a:t>fulfillment</a:t>
            </a:r>
            <a:r>
              <a:rPr lang="en-US" dirty="0"/>
              <a:t> for believers because self-actualization for the Christian is not finding my place or getting my way in this world, but rather, having escaped this world and its ways, finding my place with God, in His Kingdom.  </a:t>
            </a:r>
          </a:p>
          <a:p>
            <a:endParaRPr lang="en-US" dirty="0"/>
          </a:p>
        </p:txBody>
      </p:sp>
    </p:spTree>
    <p:extLst>
      <p:ext uri="{BB962C8B-B14F-4D97-AF65-F5344CB8AC3E}">
        <p14:creationId xmlns:p14="http://schemas.microsoft.com/office/powerpoint/2010/main" val="165865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367D5-114A-42DE-B01B-E7D443CD3D52}"/>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8FDD29E4-930B-44D9-ADE4-09DCDCA74316}"/>
              </a:ext>
            </a:extLst>
          </p:cNvPr>
          <p:cNvSpPr>
            <a:spLocks noGrp="1"/>
          </p:cNvSpPr>
          <p:nvPr>
            <p:ph idx="1"/>
          </p:nvPr>
        </p:nvSpPr>
        <p:spPr/>
        <p:txBody>
          <a:bodyPr/>
          <a:lstStyle/>
          <a:p>
            <a:pPr>
              <a:lnSpc>
                <a:spcPct val="119000"/>
              </a:lnSpc>
              <a:spcBef>
                <a:spcPts val="0"/>
              </a:spcBef>
              <a:spcAft>
                <a:spcPts val="300"/>
              </a:spcAft>
            </a:pPr>
            <a:r>
              <a:rPr lang="en-US" kern="1400" dirty="0">
                <a:solidFill>
                  <a:srgbClr val="000000"/>
                </a:solidFill>
                <a:latin typeface="Calibri" panose="020F0502020204030204" pitchFamily="34" charset="0"/>
              </a:rPr>
              <a:t>1.</a:t>
            </a:r>
            <a:r>
              <a:rPr lang="en-US" sz="1800" kern="1400" dirty="0">
                <a:ln>
                  <a:noFill/>
                </a:ln>
                <a:solidFill>
                  <a:srgbClr val="000000"/>
                </a:solidFill>
                <a:effectLst/>
                <a:latin typeface="Calibri" panose="020F0502020204030204" pitchFamily="34" charset="0"/>
              </a:rPr>
              <a:t> </a:t>
            </a:r>
            <a:r>
              <a:rPr lang="en-US" kern="1400" dirty="0">
                <a:solidFill>
                  <a:srgbClr val="000000"/>
                </a:solidFill>
                <a:latin typeface="Calibri" panose="020F0502020204030204" pitchFamily="34" charset="0"/>
              </a:rPr>
              <a:t>Review:  Anger arises from </a:t>
            </a:r>
            <a:r>
              <a:rPr lang="en-US" u="sng" kern="1400" dirty="0">
                <a:solidFill>
                  <a:srgbClr val="000000"/>
                </a:solidFill>
                <a:latin typeface="Calibri" panose="020F0502020204030204" pitchFamily="34" charset="0"/>
              </a:rPr>
              <a:t>displeasure, </a:t>
            </a:r>
            <a:r>
              <a:rPr lang="en-US" kern="1400" dirty="0">
                <a:solidFill>
                  <a:srgbClr val="000000"/>
                </a:solidFill>
                <a:latin typeface="Calibri" panose="020F0502020204030204" pitchFamily="34" charset="0"/>
              </a:rPr>
              <a:t>can reveal a </a:t>
            </a:r>
            <a:r>
              <a:rPr lang="en-US" u="sng" kern="1400" dirty="0">
                <a:solidFill>
                  <a:srgbClr val="000000"/>
                </a:solidFill>
                <a:latin typeface="Calibri" panose="020F0502020204030204" pitchFamily="34" charset="0"/>
              </a:rPr>
              <a:t>difference</a:t>
            </a:r>
            <a:r>
              <a:rPr lang="en-US" kern="1400" dirty="0">
                <a:solidFill>
                  <a:srgbClr val="000000"/>
                </a:solidFill>
                <a:latin typeface="Calibri" panose="020F0502020204030204" pitchFamily="34" charset="0"/>
              </a:rPr>
              <a:t> between God and man, can lead to drama and </a:t>
            </a:r>
            <a:r>
              <a:rPr lang="en-US" u="sng" kern="1400" dirty="0">
                <a:solidFill>
                  <a:srgbClr val="000000"/>
                </a:solidFill>
                <a:latin typeface="Calibri" panose="020F0502020204030204" pitchFamily="34" charset="0"/>
              </a:rPr>
              <a:t>despair</a:t>
            </a:r>
            <a:r>
              <a:rPr lang="en-US" kern="1400" dirty="0">
                <a:solidFill>
                  <a:srgbClr val="000000"/>
                </a:solidFill>
                <a:latin typeface="Calibri" panose="020F0502020204030204" pitchFamily="34" charset="0"/>
              </a:rPr>
              <a:t>.  </a:t>
            </a:r>
            <a:endParaRPr lang="en-US" sz="1800" kern="1400" dirty="0">
              <a:ln>
                <a:noFill/>
              </a:ln>
              <a:solidFill>
                <a:srgbClr val="000000"/>
              </a:solidFill>
              <a:effectLst/>
              <a:latin typeface="Calibri" panose="020F0502020204030204" pitchFamily="34" charset="0"/>
            </a:endParaRPr>
          </a:p>
          <a:p>
            <a:pPr marL="0" indent="0">
              <a:lnSpc>
                <a:spcPct val="119000"/>
              </a:lnSpc>
              <a:spcBef>
                <a:spcPts val="0"/>
              </a:spcBef>
              <a:spcAft>
                <a:spcPts val="600"/>
              </a:spcAft>
            </a:pPr>
            <a:r>
              <a:rPr lang="en-US" sz="1800" kern="1400" dirty="0">
                <a:ln>
                  <a:noFill/>
                </a:ln>
                <a:solidFill>
                  <a:srgbClr val="000000"/>
                </a:solidFill>
                <a:effectLst/>
                <a:latin typeface="Calibri" panose="020F0502020204030204" pitchFamily="34" charset="0"/>
              </a:rPr>
              <a:t> </a:t>
            </a:r>
          </a:p>
          <a:p>
            <a:endParaRPr lang="en-US" dirty="0"/>
          </a:p>
        </p:txBody>
      </p:sp>
    </p:spTree>
    <p:extLst>
      <p:ext uri="{BB962C8B-B14F-4D97-AF65-F5344CB8AC3E}">
        <p14:creationId xmlns:p14="http://schemas.microsoft.com/office/powerpoint/2010/main" val="2319625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123CF-96DA-4913-A517-B02A1253EDEE}"/>
              </a:ext>
            </a:extLst>
          </p:cNvPr>
          <p:cNvSpPr>
            <a:spLocks noGrp="1"/>
          </p:cNvSpPr>
          <p:nvPr>
            <p:ph type="title"/>
          </p:nvPr>
        </p:nvSpPr>
        <p:spPr/>
        <p:txBody>
          <a:bodyPr>
            <a:normAutofit fontScale="90000"/>
          </a:bodyPr>
          <a:lstStyle/>
          <a:p>
            <a:r>
              <a:rPr lang="en-US" dirty="0"/>
              <a:t>In verse 5 we find Jonah on the “outs”.  He is out of:</a:t>
            </a:r>
            <a:br>
              <a:rPr lang="en-US" dirty="0"/>
            </a:br>
            <a:endParaRPr lang="en-US" dirty="0"/>
          </a:p>
        </p:txBody>
      </p:sp>
      <p:sp>
        <p:nvSpPr>
          <p:cNvPr id="3" name="Content Placeholder 2">
            <a:extLst>
              <a:ext uri="{FF2B5EF4-FFF2-40B4-BE49-F238E27FC236}">
                <a16:creationId xmlns:a16="http://schemas.microsoft.com/office/drawing/2014/main" id="{E6EA0F02-7735-4575-A15A-8C014F7584C4}"/>
              </a:ext>
            </a:extLst>
          </p:cNvPr>
          <p:cNvSpPr>
            <a:spLocks noGrp="1"/>
          </p:cNvSpPr>
          <p:nvPr>
            <p:ph idx="1"/>
          </p:nvPr>
        </p:nvSpPr>
        <p:spPr/>
        <p:txBody>
          <a:bodyPr/>
          <a:lstStyle/>
          <a:p>
            <a:pPr marL="0" indent="0">
              <a:buNone/>
            </a:pPr>
            <a:r>
              <a:rPr lang="en-US" dirty="0"/>
              <a:t>A.  </a:t>
            </a:r>
            <a:r>
              <a:rPr lang="en-US" u="sng" dirty="0"/>
              <a:t>Sync</a:t>
            </a:r>
            <a:r>
              <a:rPr lang="en-US" dirty="0"/>
              <a:t>– out of tune with God and God’s mission.   (Isa 55:1-13)</a:t>
            </a:r>
          </a:p>
          <a:p>
            <a:pPr marL="0" indent="0">
              <a:buNone/>
            </a:pPr>
            <a:r>
              <a:rPr lang="en-US" dirty="0"/>
              <a:t> </a:t>
            </a:r>
          </a:p>
          <a:p>
            <a:endParaRPr lang="en-US" dirty="0"/>
          </a:p>
        </p:txBody>
      </p:sp>
    </p:spTree>
    <p:extLst>
      <p:ext uri="{BB962C8B-B14F-4D97-AF65-F5344CB8AC3E}">
        <p14:creationId xmlns:p14="http://schemas.microsoft.com/office/powerpoint/2010/main" val="429206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123CF-96DA-4913-A517-B02A1253EDEE}"/>
              </a:ext>
            </a:extLst>
          </p:cNvPr>
          <p:cNvSpPr>
            <a:spLocks noGrp="1"/>
          </p:cNvSpPr>
          <p:nvPr>
            <p:ph type="title"/>
          </p:nvPr>
        </p:nvSpPr>
        <p:spPr/>
        <p:txBody>
          <a:bodyPr>
            <a:normAutofit fontScale="90000"/>
          </a:bodyPr>
          <a:lstStyle/>
          <a:p>
            <a:r>
              <a:rPr lang="en-US" dirty="0"/>
              <a:t>In verse 5 we find Jonah on the “outs”.  He is out of:</a:t>
            </a:r>
            <a:br>
              <a:rPr lang="en-US" dirty="0"/>
            </a:br>
            <a:endParaRPr lang="en-US" dirty="0"/>
          </a:p>
        </p:txBody>
      </p:sp>
      <p:sp>
        <p:nvSpPr>
          <p:cNvPr id="3" name="Content Placeholder 2">
            <a:extLst>
              <a:ext uri="{FF2B5EF4-FFF2-40B4-BE49-F238E27FC236}">
                <a16:creationId xmlns:a16="http://schemas.microsoft.com/office/drawing/2014/main" id="{E6EA0F02-7735-4575-A15A-8C014F7584C4}"/>
              </a:ext>
            </a:extLst>
          </p:cNvPr>
          <p:cNvSpPr>
            <a:spLocks noGrp="1"/>
          </p:cNvSpPr>
          <p:nvPr>
            <p:ph idx="1"/>
          </p:nvPr>
        </p:nvSpPr>
        <p:spPr/>
        <p:txBody>
          <a:bodyPr/>
          <a:lstStyle/>
          <a:p>
            <a:pPr marL="0" indent="0">
              <a:buNone/>
            </a:pPr>
            <a:r>
              <a:rPr lang="en-US" dirty="0"/>
              <a:t>A.  </a:t>
            </a:r>
            <a:r>
              <a:rPr lang="en-US" u="sng" dirty="0"/>
              <a:t>Sync</a:t>
            </a:r>
            <a:r>
              <a:rPr lang="en-US" dirty="0"/>
              <a:t>– out of tune with God and God’s mission.   (Isa 55:1-13)</a:t>
            </a:r>
          </a:p>
          <a:p>
            <a:pPr marL="0" indent="0">
              <a:buNone/>
            </a:pPr>
            <a:r>
              <a:rPr lang="en-US" dirty="0"/>
              <a:t>B.  </a:t>
            </a:r>
            <a:r>
              <a:rPr lang="en-US" u="sng" dirty="0"/>
              <a:t>Service</a:t>
            </a:r>
            <a:r>
              <a:rPr lang="en-US" dirty="0"/>
              <a:t>-Out of the city where God is working.  There is a tremendous amount of work...</a:t>
            </a:r>
          </a:p>
          <a:p>
            <a:pPr marL="0" indent="0">
              <a:buNone/>
            </a:pPr>
            <a:r>
              <a:rPr lang="en-US" dirty="0"/>
              <a:t> </a:t>
            </a:r>
          </a:p>
          <a:p>
            <a:endParaRPr lang="en-US" dirty="0"/>
          </a:p>
        </p:txBody>
      </p:sp>
    </p:spTree>
    <p:extLst>
      <p:ext uri="{BB962C8B-B14F-4D97-AF65-F5344CB8AC3E}">
        <p14:creationId xmlns:p14="http://schemas.microsoft.com/office/powerpoint/2010/main" val="1687212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123CF-96DA-4913-A517-B02A1253EDEE}"/>
              </a:ext>
            </a:extLst>
          </p:cNvPr>
          <p:cNvSpPr>
            <a:spLocks noGrp="1"/>
          </p:cNvSpPr>
          <p:nvPr>
            <p:ph type="title"/>
          </p:nvPr>
        </p:nvSpPr>
        <p:spPr/>
        <p:txBody>
          <a:bodyPr>
            <a:normAutofit fontScale="90000"/>
          </a:bodyPr>
          <a:lstStyle/>
          <a:p>
            <a:r>
              <a:rPr lang="en-US" dirty="0"/>
              <a:t>In verse 5 we find Jonah on the “outs”.  He is out of:</a:t>
            </a:r>
            <a:br>
              <a:rPr lang="en-US" dirty="0"/>
            </a:br>
            <a:endParaRPr lang="en-US" dirty="0"/>
          </a:p>
        </p:txBody>
      </p:sp>
      <p:sp>
        <p:nvSpPr>
          <p:cNvPr id="3" name="Content Placeholder 2">
            <a:extLst>
              <a:ext uri="{FF2B5EF4-FFF2-40B4-BE49-F238E27FC236}">
                <a16:creationId xmlns:a16="http://schemas.microsoft.com/office/drawing/2014/main" id="{E6EA0F02-7735-4575-A15A-8C014F7584C4}"/>
              </a:ext>
            </a:extLst>
          </p:cNvPr>
          <p:cNvSpPr>
            <a:spLocks noGrp="1"/>
          </p:cNvSpPr>
          <p:nvPr>
            <p:ph idx="1"/>
          </p:nvPr>
        </p:nvSpPr>
        <p:spPr/>
        <p:txBody>
          <a:bodyPr/>
          <a:lstStyle/>
          <a:p>
            <a:pPr marL="0" indent="0">
              <a:buNone/>
            </a:pPr>
            <a:r>
              <a:rPr lang="en-US" dirty="0"/>
              <a:t>A.  </a:t>
            </a:r>
            <a:r>
              <a:rPr lang="en-US" u="sng" dirty="0"/>
              <a:t>Sync</a:t>
            </a:r>
            <a:r>
              <a:rPr lang="en-US" dirty="0"/>
              <a:t>– out of tune with God and God’s mission.   (Isa 55:1-13)</a:t>
            </a:r>
          </a:p>
          <a:p>
            <a:pPr marL="0" indent="0">
              <a:buNone/>
            </a:pPr>
            <a:r>
              <a:rPr lang="en-US" dirty="0"/>
              <a:t>B.  </a:t>
            </a:r>
            <a:r>
              <a:rPr lang="en-US" u="sng" dirty="0"/>
              <a:t>Service</a:t>
            </a:r>
            <a:r>
              <a:rPr lang="en-US" dirty="0"/>
              <a:t>-Out of the city where God is working.  There is a tremendous amount of work...</a:t>
            </a:r>
          </a:p>
          <a:p>
            <a:pPr marL="0" indent="0">
              <a:buNone/>
            </a:pPr>
            <a:r>
              <a:rPr lang="en-US" dirty="0"/>
              <a:t>C.  </a:t>
            </a:r>
            <a:r>
              <a:rPr lang="en-US" u="sng" dirty="0"/>
              <a:t>Sorts</a:t>
            </a:r>
            <a:r>
              <a:rPr lang="en-US" dirty="0"/>
              <a:t>—Angry, Miserable!  (</a:t>
            </a:r>
            <a:r>
              <a:rPr lang="en-US" dirty="0" err="1"/>
              <a:t>Prov</a:t>
            </a:r>
            <a:r>
              <a:rPr lang="en-US" dirty="0"/>
              <a:t> 19:3)</a:t>
            </a:r>
          </a:p>
          <a:p>
            <a:pPr marL="0" indent="0">
              <a:buNone/>
            </a:pPr>
            <a:r>
              <a:rPr lang="en-US" dirty="0"/>
              <a:t> </a:t>
            </a:r>
          </a:p>
          <a:p>
            <a:endParaRPr lang="en-US" dirty="0"/>
          </a:p>
        </p:txBody>
      </p:sp>
    </p:spTree>
    <p:extLst>
      <p:ext uri="{BB962C8B-B14F-4D97-AF65-F5344CB8AC3E}">
        <p14:creationId xmlns:p14="http://schemas.microsoft.com/office/powerpoint/2010/main" val="3948859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123CF-96DA-4913-A517-B02A1253EDEE}"/>
              </a:ext>
            </a:extLst>
          </p:cNvPr>
          <p:cNvSpPr>
            <a:spLocks noGrp="1"/>
          </p:cNvSpPr>
          <p:nvPr>
            <p:ph type="title"/>
          </p:nvPr>
        </p:nvSpPr>
        <p:spPr/>
        <p:txBody>
          <a:bodyPr>
            <a:normAutofit fontScale="90000"/>
          </a:bodyPr>
          <a:lstStyle/>
          <a:p>
            <a:r>
              <a:rPr lang="en-US" dirty="0"/>
              <a:t>In verse 5 we find Jonah on the “outs”.  He is out of:</a:t>
            </a:r>
            <a:br>
              <a:rPr lang="en-US" dirty="0"/>
            </a:br>
            <a:endParaRPr lang="en-US" dirty="0"/>
          </a:p>
        </p:txBody>
      </p:sp>
      <p:sp>
        <p:nvSpPr>
          <p:cNvPr id="3" name="Content Placeholder 2">
            <a:extLst>
              <a:ext uri="{FF2B5EF4-FFF2-40B4-BE49-F238E27FC236}">
                <a16:creationId xmlns:a16="http://schemas.microsoft.com/office/drawing/2014/main" id="{E6EA0F02-7735-4575-A15A-8C014F7584C4}"/>
              </a:ext>
            </a:extLst>
          </p:cNvPr>
          <p:cNvSpPr>
            <a:spLocks noGrp="1"/>
          </p:cNvSpPr>
          <p:nvPr>
            <p:ph idx="1"/>
          </p:nvPr>
        </p:nvSpPr>
        <p:spPr/>
        <p:txBody>
          <a:bodyPr/>
          <a:lstStyle/>
          <a:p>
            <a:pPr marL="0" indent="0">
              <a:buNone/>
            </a:pPr>
            <a:r>
              <a:rPr lang="en-US" dirty="0"/>
              <a:t>A.  </a:t>
            </a:r>
            <a:r>
              <a:rPr lang="en-US" u="sng" dirty="0"/>
              <a:t>Sync</a:t>
            </a:r>
            <a:r>
              <a:rPr lang="en-US" dirty="0"/>
              <a:t>– out of tune with God and God’s mission.   (Isa 55:1-13)</a:t>
            </a:r>
          </a:p>
          <a:p>
            <a:pPr marL="0" indent="0">
              <a:buNone/>
            </a:pPr>
            <a:r>
              <a:rPr lang="en-US" dirty="0"/>
              <a:t>B.  </a:t>
            </a:r>
            <a:r>
              <a:rPr lang="en-US" u="sng" dirty="0"/>
              <a:t>Service</a:t>
            </a:r>
            <a:r>
              <a:rPr lang="en-US" dirty="0"/>
              <a:t>-Out of the city where God is working.  There is a tremendous amount of work...</a:t>
            </a:r>
          </a:p>
          <a:p>
            <a:pPr marL="0" indent="0">
              <a:buNone/>
            </a:pPr>
            <a:r>
              <a:rPr lang="en-US" dirty="0"/>
              <a:t>C.  </a:t>
            </a:r>
            <a:r>
              <a:rPr lang="en-US" u="sng" dirty="0"/>
              <a:t>Sorts</a:t>
            </a:r>
            <a:r>
              <a:rPr lang="en-US" dirty="0"/>
              <a:t>—Angry, Miserable!  (</a:t>
            </a:r>
            <a:r>
              <a:rPr lang="en-US" dirty="0" err="1"/>
              <a:t>Prov</a:t>
            </a:r>
            <a:r>
              <a:rPr lang="en-US" dirty="0"/>
              <a:t> 19:3)</a:t>
            </a:r>
          </a:p>
          <a:p>
            <a:pPr marL="0" indent="0">
              <a:buNone/>
            </a:pPr>
            <a:r>
              <a:rPr lang="en-US" dirty="0"/>
              <a:t>D. </a:t>
            </a:r>
            <a:r>
              <a:rPr lang="en-US" u="sng" dirty="0"/>
              <a:t>Society</a:t>
            </a:r>
            <a:r>
              <a:rPr lang="en-US" dirty="0"/>
              <a:t>—He chooses to be isolated. (Isa 65:5, Jude 1:19)</a:t>
            </a:r>
          </a:p>
          <a:p>
            <a:pPr marL="0" indent="0">
              <a:buNone/>
            </a:pPr>
            <a:r>
              <a:rPr lang="en-US" dirty="0"/>
              <a:t> </a:t>
            </a:r>
          </a:p>
          <a:p>
            <a:endParaRPr lang="en-US" dirty="0"/>
          </a:p>
        </p:txBody>
      </p:sp>
    </p:spTree>
    <p:extLst>
      <p:ext uri="{BB962C8B-B14F-4D97-AF65-F5344CB8AC3E}">
        <p14:creationId xmlns:p14="http://schemas.microsoft.com/office/powerpoint/2010/main" val="3462942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123CF-96DA-4913-A517-B02A1253EDEE}"/>
              </a:ext>
            </a:extLst>
          </p:cNvPr>
          <p:cNvSpPr>
            <a:spLocks noGrp="1"/>
          </p:cNvSpPr>
          <p:nvPr>
            <p:ph type="title"/>
          </p:nvPr>
        </p:nvSpPr>
        <p:spPr/>
        <p:txBody>
          <a:bodyPr>
            <a:normAutofit fontScale="90000"/>
          </a:bodyPr>
          <a:lstStyle/>
          <a:p>
            <a:r>
              <a:rPr lang="en-US" dirty="0"/>
              <a:t>In verse 5 we find Jonah on the “outs”.  He is out of:</a:t>
            </a:r>
            <a:br>
              <a:rPr lang="en-US" dirty="0"/>
            </a:br>
            <a:endParaRPr lang="en-US" dirty="0"/>
          </a:p>
        </p:txBody>
      </p:sp>
      <p:sp>
        <p:nvSpPr>
          <p:cNvPr id="3" name="Content Placeholder 2">
            <a:extLst>
              <a:ext uri="{FF2B5EF4-FFF2-40B4-BE49-F238E27FC236}">
                <a16:creationId xmlns:a16="http://schemas.microsoft.com/office/drawing/2014/main" id="{E6EA0F02-7735-4575-A15A-8C014F7584C4}"/>
              </a:ext>
            </a:extLst>
          </p:cNvPr>
          <p:cNvSpPr>
            <a:spLocks noGrp="1"/>
          </p:cNvSpPr>
          <p:nvPr>
            <p:ph idx="1"/>
          </p:nvPr>
        </p:nvSpPr>
        <p:spPr/>
        <p:txBody>
          <a:bodyPr>
            <a:normAutofit/>
          </a:bodyPr>
          <a:lstStyle/>
          <a:p>
            <a:pPr marL="0" indent="0">
              <a:buNone/>
            </a:pPr>
            <a:r>
              <a:rPr lang="en-US" dirty="0"/>
              <a:t>A.  </a:t>
            </a:r>
            <a:r>
              <a:rPr lang="en-US" u="sng" dirty="0"/>
              <a:t>Sync</a:t>
            </a:r>
            <a:r>
              <a:rPr lang="en-US" dirty="0"/>
              <a:t>– out of tune with God and God’s mission.   (Isa 55:1-13)</a:t>
            </a:r>
          </a:p>
          <a:p>
            <a:pPr marL="0" indent="0">
              <a:buNone/>
            </a:pPr>
            <a:r>
              <a:rPr lang="en-US" dirty="0"/>
              <a:t>B.  </a:t>
            </a:r>
            <a:r>
              <a:rPr lang="en-US" u="sng" dirty="0"/>
              <a:t>Service</a:t>
            </a:r>
            <a:r>
              <a:rPr lang="en-US" dirty="0"/>
              <a:t>-Out of the city where God is working.  There is a tremendous amount of work...</a:t>
            </a:r>
          </a:p>
          <a:p>
            <a:pPr marL="0" indent="0">
              <a:buNone/>
            </a:pPr>
            <a:r>
              <a:rPr lang="en-US" dirty="0"/>
              <a:t>C.  </a:t>
            </a:r>
            <a:r>
              <a:rPr lang="en-US" u="sng" dirty="0"/>
              <a:t>Sorts</a:t>
            </a:r>
            <a:r>
              <a:rPr lang="en-US" dirty="0"/>
              <a:t>—Angry, Miserable!  (</a:t>
            </a:r>
            <a:r>
              <a:rPr lang="en-US" dirty="0" err="1"/>
              <a:t>Prov</a:t>
            </a:r>
            <a:r>
              <a:rPr lang="en-US" dirty="0"/>
              <a:t> 19:3)</a:t>
            </a:r>
          </a:p>
          <a:p>
            <a:pPr marL="0" indent="0">
              <a:buNone/>
            </a:pPr>
            <a:r>
              <a:rPr lang="en-US" dirty="0"/>
              <a:t>D. </a:t>
            </a:r>
            <a:r>
              <a:rPr lang="en-US" u="sng" dirty="0"/>
              <a:t>Society</a:t>
            </a:r>
            <a:r>
              <a:rPr lang="en-US" dirty="0"/>
              <a:t>—He chooses to be isolated. (Isa 65:5, Jude 1:19)</a:t>
            </a:r>
          </a:p>
          <a:p>
            <a:pPr marL="0" indent="0">
              <a:buNone/>
            </a:pPr>
            <a:r>
              <a:rPr lang="en-US" dirty="0"/>
              <a:t>E.  </a:t>
            </a:r>
            <a:r>
              <a:rPr lang="en-US" u="sng" dirty="0"/>
              <a:t>Spiritual</a:t>
            </a:r>
            <a:r>
              <a:rPr lang="en-US" dirty="0"/>
              <a:t> </a:t>
            </a:r>
            <a:r>
              <a:rPr lang="en-US" u="sng" dirty="0"/>
              <a:t>Families</a:t>
            </a:r>
            <a:r>
              <a:rPr lang="en-US" dirty="0"/>
              <a:t>—He has no place in the world, but refuses the place God has for him (1Jn 1:1-4).    </a:t>
            </a:r>
          </a:p>
          <a:p>
            <a:pPr marL="0" indent="0">
              <a:buNone/>
            </a:pPr>
            <a:endParaRPr lang="en-US" dirty="0"/>
          </a:p>
        </p:txBody>
      </p:sp>
    </p:spTree>
    <p:extLst>
      <p:ext uri="{BB962C8B-B14F-4D97-AF65-F5344CB8AC3E}">
        <p14:creationId xmlns:p14="http://schemas.microsoft.com/office/powerpoint/2010/main" val="2982764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6ACBB-F4AF-4696-B0DA-F76DEE22C53F}"/>
              </a:ext>
            </a:extLst>
          </p:cNvPr>
          <p:cNvSpPr>
            <a:spLocks noGrp="1"/>
          </p:cNvSpPr>
          <p:nvPr>
            <p:ph type="title"/>
          </p:nvPr>
        </p:nvSpPr>
        <p:spPr/>
        <p:txBody>
          <a:bodyPr/>
          <a:lstStyle/>
          <a:p>
            <a:r>
              <a:rPr lang="en-US" dirty="0"/>
              <a:t>Personal Application</a:t>
            </a:r>
          </a:p>
        </p:txBody>
      </p:sp>
      <p:sp>
        <p:nvSpPr>
          <p:cNvPr id="3" name="Content Placeholder 2">
            <a:extLst>
              <a:ext uri="{FF2B5EF4-FFF2-40B4-BE49-F238E27FC236}">
                <a16:creationId xmlns:a16="http://schemas.microsoft.com/office/drawing/2014/main" id="{0467023E-DE4D-4839-86DE-4AB067EAE72D}"/>
              </a:ext>
            </a:extLst>
          </p:cNvPr>
          <p:cNvSpPr>
            <a:spLocks noGrp="1"/>
          </p:cNvSpPr>
          <p:nvPr>
            <p:ph idx="1"/>
          </p:nvPr>
        </p:nvSpPr>
        <p:spPr/>
        <p:txBody>
          <a:bodyPr/>
          <a:lstStyle/>
          <a:p>
            <a:r>
              <a:rPr lang="en-US" dirty="0"/>
              <a:t>A.  Understand I have no place in this world because I </a:t>
            </a:r>
            <a:r>
              <a:rPr lang="en-US" u="sng" dirty="0"/>
              <a:t>died.</a:t>
            </a:r>
            <a:r>
              <a:rPr lang="en-US" dirty="0"/>
              <a:t>	</a:t>
            </a:r>
          </a:p>
          <a:p>
            <a:endParaRPr lang="en-US" dirty="0"/>
          </a:p>
        </p:txBody>
      </p:sp>
    </p:spTree>
    <p:extLst>
      <p:ext uri="{BB962C8B-B14F-4D97-AF65-F5344CB8AC3E}">
        <p14:creationId xmlns:p14="http://schemas.microsoft.com/office/powerpoint/2010/main" val="353181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7D2BC-18C3-4229-AABC-838965574B3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037659-B2CC-4B77-876F-D3BBA3A68E59}"/>
              </a:ext>
            </a:extLst>
          </p:cNvPr>
          <p:cNvSpPr>
            <a:spLocks noGrp="1"/>
          </p:cNvSpPr>
          <p:nvPr>
            <p:ph idx="1"/>
          </p:nvPr>
        </p:nvSpPr>
        <p:spPr/>
        <p:txBody>
          <a:bodyPr/>
          <a:lstStyle/>
          <a:p>
            <a:pPr marL="0" indent="0">
              <a:buNone/>
            </a:pPr>
            <a:r>
              <a:rPr lang="en-US" i="1" dirty="0"/>
              <a:t>The machinations of the lost world are still there, they are just not for us </a:t>
            </a:r>
            <a:r>
              <a:rPr lang="en-US" i="1" u="sng" dirty="0"/>
              <a:t>anymore.  </a:t>
            </a:r>
            <a:endParaRPr lang="en-US" dirty="0"/>
          </a:p>
          <a:p>
            <a:endParaRPr lang="en-US" dirty="0"/>
          </a:p>
          <a:p>
            <a:endParaRPr lang="en-US" dirty="0"/>
          </a:p>
        </p:txBody>
      </p:sp>
    </p:spTree>
    <p:extLst>
      <p:ext uri="{BB962C8B-B14F-4D97-AF65-F5344CB8AC3E}">
        <p14:creationId xmlns:p14="http://schemas.microsoft.com/office/powerpoint/2010/main" val="2871690532"/>
      </p:ext>
    </p:extLst>
  </p:cSld>
  <p:clrMapOvr>
    <a:masterClrMapping/>
  </p:clrMapOvr>
</p:sld>
</file>

<file path=ppt/theme/theme1.xml><?xml version="1.0" encoding="utf-8"?>
<a:theme xmlns:a="http://schemas.openxmlformats.org/drawingml/2006/main" name="Slic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5463</TotalTime>
  <Words>453</Words>
  <Application>Microsoft Office PowerPoint</Application>
  <PresentationFormat>Widescreen</PresentationFormat>
  <Paragraphs>36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Century Gothic</vt:lpstr>
      <vt:lpstr>Wingdings 3</vt:lpstr>
      <vt:lpstr>Slice</vt:lpstr>
      <vt:lpstr>Jonah 4:5</vt:lpstr>
      <vt:lpstr>Review</vt:lpstr>
      <vt:lpstr>In verse 5 we find Jonah on the “outs”.  He is out of: </vt:lpstr>
      <vt:lpstr>In verse 5 we find Jonah on the “outs”.  He is out of: </vt:lpstr>
      <vt:lpstr>In verse 5 we find Jonah on the “outs”.  He is out of: </vt:lpstr>
      <vt:lpstr>In verse 5 we find Jonah on the “outs”.  He is out of: </vt:lpstr>
      <vt:lpstr>In verse 5 we find Jonah on the “outs”.  He is out of: </vt:lpstr>
      <vt:lpstr>Personal Application</vt:lpstr>
      <vt:lpstr>PowerPoint Presentation</vt:lpstr>
      <vt:lpstr>Personal Application</vt:lpstr>
      <vt:lpstr>Personal 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Best</dc:creator>
  <cp:lastModifiedBy>Chris Best</cp:lastModifiedBy>
  <cp:revision>2</cp:revision>
  <dcterms:created xsi:type="dcterms:W3CDTF">2018-04-18T19:39:17Z</dcterms:created>
  <dcterms:modified xsi:type="dcterms:W3CDTF">2018-04-23T10:48:52Z</dcterms:modified>
</cp:coreProperties>
</file>