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est" initials="CB" lastIdx="1" clrIdx="0">
    <p:extLst>
      <p:ext uri="{19B8F6BF-5375-455C-9EA6-DF929625EA0E}">
        <p15:presenceInfo xmlns:p15="http://schemas.microsoft.com/office/powerpoint/2012/main" userId="S-1-12-1-1569030986-1339872975-911014283-3151589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5CB0B-83A8-4A60-860B-423410061EA7}" v="133" dt="2018-09-23T14:47:48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>
        <p:scale>
          <a:sx n="69" d="100"/>
          <a:sy n="69" d="100"/>
        </p:scale>
        <p:origin x="225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est" userId="5d85834a-d6cf-4fdc-8bf9-4c36dd6ed9bb" providerId="ADAL" clId="{A4F5CB0B-83A8-4A60-860B-423410061EA7}"/>
    <pc:docChg chg="undo custSel addSld delSld modSld sldOrd">
      <pc:chgData name="Chris Best" userId="5d85834a-d6cf-4fdc-8bf9-4c36dd6ed9bb" providerId="ADAL" clId="{A4F5CB0B-83A8-4A60-860B-423410061EA7}" dt="2018-09-23T14:47:48.449" v="132" actId="2696"/>
      <pc:docMkLst>
        <pc:docMk/>
      </pc:docMkLst>
      <pc:sldChg chg="del">
        <pc:chgData name="Chris Best" userId="5d85834a-d6cf-4fdc-8bf9-4c36dd6ed9bb" providerId="ADAL" clId="{A4F5CB0B-83A8-4A60-860B-423410061EA7}" dt="2018-09-23T14:47:48.449" v="132" actId="2696"/>
        <pc:sldMkLst>
          <pc:docMk/>
          <pc:sldMk cId="3569637705" sldId="256"/>
        </pc:sldMkLst>
      </pc:sldChg>
      <pc:sldChg chg="modSp">
        <pc:chgData name="Chris Best" userId="5d85834a-d6cf-4fdc-8bf9-4c36dd6ed9bb" providerId="ADAL" clId="{A4F5CB0B-83A8-4A60-860B-423410061EA7}" dt="2018-09-23T14:47:45.252" v="131" actId="403"/>
        <pc:sldMkLst>
          <pc:docMk/>
          <pc:sldMk cId="3801075273" sldId="257"/>
        </pc:sldMkLst>
        <pc:spChg chg="mod">
          <ac:chgData name="Chris Best" userId="5d85834a-d6cf-4fdc-8bf9-4c36dd6ed9bb" providerId="ADAL" clId="{A4F5CB0B-83A8-4A60-860B-423410061EA7}" dt="2018-09-23T14:47:45.252" v="131" actId="403"/>
          <ac:spMkLst>
            <pc:docMk/>
            <pc:sldMk cId="3801075273" sldId="257"/>
            <ac:spMk id="9" creationId="{8DF4644F-B1A7-4182-83A4-A458C32E9944}"/>
          </ac:spMkLst>
        </pc:spChg>
      </pc:sldChg>
      <pc:sldChg chg="modSp add">
        <pc:chgData name="Chris Best" userId="5d85834a-d6cf-4fdc-8bf9-4c36dd6ed9bb" providerId="ADAL" clId="{A4F5CB0B-83A8-4A60-860B-423410061EA7}" dt="2018-09-23T14:47:31.548" v="129" actId="27636"/>
        <pc:sldMkLst>
          <pc:docMk/>
          <pc:sldMk cId="3237375200" sldId="258"/>
        </pc:sldMkLst>
        <pc:spChg chg="mod">
          <ac:chgData name="Chris Best" userId="5d85834a-d6cf-4fdc-8bf9-4c36dd6ed9bb" providerId="ADAL" clId="{A4F5CB0B-83A8-4A60-860B-423410061EA7}" dt="2018-09-23T14:47:31.548" v="129" actId="27636"/>
          <ac:spMkLst>
            <pc:docMk/>
            <pc:sldMk cId="3237375200" sldId="258"/>
            <ac:spMk id="9" creationId="{8DF4644F-B1A7-4182-83A4-A458C32E9944}"/>
          </ac:spMkLst>
        </pc:spChg>
      </pc:sldChg>
      <pc:sldChg chg="modSp add">
        <pc:chgData name="Chris Best" userId="5d85834a-d6cf-4fdc-8bf9-4c36dd6ed9bb" providerId="ADAL" clId="{A4F5CB0B-83A8-4A60-860B-423410061EA7}" dt="2018-09-23T14:47:13.052" v="127" actId="27636"/>
        <pc:sldMkLst>
          <pc:docMk/>
          <pc:sldMk cId="1881059350" sldId="259"/>
        </pc:sldMkLst>
        <pc:spChg chg="mod">
          <ac:chgData name="Chris Best" userId="5d85834a-d6cf-4fdc-8bf9-4c36dd6ed9bb" providerId="ADAL" clId="{A4F5CB0B-83A8-4A60-860B-423410061EA7}" dt="2018-09-23T14:47:13.052" v="127" actId="27636"/>
          <ac:spMkLst>
            <pc:docMk/>
            <pc:sldMk cId="1881059350" sldId="259"/>
            <ac:spMk id="9" creationId="{8DF4644F-B1A7-4182-83A4-A458C32E9944}"/>
          </ac:spMkLst>
        </pc:spChg>
      </pc:sldChg>
      <pc:sldChg chg="modSp add">
        <pc:chgData name="Chris Best" userId="5d85834a-d6cf-4fdc-8bf9-4c36dd6ed9bb" providerId="ADAL" clId="{A4F5CB0B-83A8-4A60-860B-423410061EA7}" dt="2018-09-23T14:47:05.144" v="125" actId="403"/>
        <pc:sldMkLst>
          <pc:docMk/>
          <pc:sldMk cId="1801918770" sldId="260"/>
        </pc:sldMkLst>
        <pc:spChg chg="mod">
          <ac:chgData name="Chris Best" userId="5d85834a-d6cf-4fdc-8bf9-4c36dd6ed9bb" providerId="ADAL" clId="{A4F5CB0B-83A8-4A60-860B-423410061EA7}" dt="2018-09-23T14:47:05.144" v="125" actId="403"/>
          <ac:spMkLst>
            <pc:docMk/>
            <pc:sldMk cId="1801918770" sldId="260"/>
            <ac:spMk id="9" creationId="{8DF4644F-B1A7-4182-83A4-A458C32E9944}"/>
          </ac:spMkLst>
        </pc:spChg>
      </pc:sldChg>
      <pc:sldChg chg="modSp add ord">
        <pc:chgData name="Chris Best" userId="5d85834a-d6cf-4fdc-8bf9-4c36dd6ed9bb" providerId="ADAL" clId="{A4F5CB0B-83A8-4A60-860B-423410061EA7}" dt="2018-09-23T14:47:37.880" v="130" actId="403"/>
        <pc:sldMkLst>
          <pc:docMk/>
          <pc:sldMk cId="2570243997" sldId="261"/>
        </pc:sldMkLst>
        <pc:spChg chg="mod">
          <ac:chgData name="Chris Best" userId="5d85834a-d6cf-4fdc-8bf9-4c36dd6ed9bb" providerId="ADAL" clId="{A4F5CB0B-83A8-4A60-860B-423410061EA7}" dt="2018-09-23T14:47:37.880" v="130" actId="403"/>
          <ac:spMkLst>
            <pc:docMk/>
            <pc:sldMk cId="2570243997" sldId="261"/>
            <ac:spMk id="9" creationId="{8DF4644F-B1A7-4182-83A4-A458C32E9944}"/>
          </ac:spMkLst>
        </pc:spChg>
      </pc:sldChg>
      <pc:sldChg chg="modSp add">
        <pc:chgData name="Chris Best" userId="5d85834a-d6cf-4fdc-8bf9-4c36dd6ed9bb" providerId="ADAL" clId="{A4F5CB0B-83A8-4A60-860B-423410061EA7}" dt="2018-09-23T14:46:22.949" v="118" actId="6549"/>
        <pc:sldMkLst>
          <pc:docMk/>
          <pc:sldMk cId="3714820667" sldId="262"/>
        </pc:sldMkLst>
        <pc:spChg chg="mod">
          <ac:chgData name="Chris Best" userId="5d85834a-d6cf-4fdc-8bf9-4c36dd6ed9bb" providerId="ADAL" clId="{A4F5CB0B-83A8-4A60-860B-423410061EA7}" dt="2018-09-23T14:46:22.949" v="118" actId="6549"/>
          <ac:spMkLst>
            <pc:docMk/>
            <pc:sldMk cId="3714820667" sldId="262"/>
            <ac:spMk id="9" creationId="{8DF4644F-B1A7-4182-83A4-A458C32E9944}"/>
          </ac:spMkLst>
        </pc:spChg>
      </pc:sldChg>
      <pc:sldChg chg="modSp add addCm">
        <pc:chgData name="Chris Best" userId="5d85834a-d6cf-4fdc-8bf9-4c36dd6ed9bb" providerId="ADAL" clId="{A4F5CB0B-83A8-4A60-860B-423410061EA7}" dt="2018-09-23T14:46:59.640" v="124" actId="403"/>
        <pc:sldMkLst>
          <pc:docMk/>
          <pc:sldMk cId="1350814935" sldId="263"/>
        </pc:sldMkLst>
        <pc:spChg chg="mod">
          <ac:chgData name="Chris Best" userId="5d85834a-d6cf-4fdc-8bf9-4c36dd6ed9bb" providerId="ADAL" clId="{A4F5CB0B-83A8-4A60-860B-423410061EA7}" dt="2018-09-23T14:36:20.738" v="36" actId="20577"/>
          <ac:spMkLst>
            <pc:docMk/>
            <pc:sldMk cId="1350814935" sldId="263"/>
            <ac:spMk id="2" creationId="{E2C24F04-E342-4F44-95B6-15FFAD9DEE2D}"/>
          </ac:spMkLst>
        </pc:spChg>
        <pc:spChg chg="mod">
          <ac:chgData name="Chris Best" userId="5d85834a-d6cf-4fdc-8bf9-4c36dd6ed9bb" providerId="ADAL" clId="{A4F5CB0B-83A8-4A60-860B-423410061EA7}" dt="2018-09-23T14:46:59.640" v="124" actId="403"/>
          <ac:spMkLst>
            <pc:docMk/>
            <pc:sldMk cId="1350814935" sldId="263"/>
            <ac:spMk id="9" creationId="{8DF4644F-B1A7-4182-83A4-A458C32E9944}"/>
          </ac:spMkLst>
        </pc:spChg>
      </pc:sldChg>
      <pc:sldChg chg="modSp add ord">
        <pc:chgData name="Chris Best" userId="5d85834a-d6cf-4fdc-8bf9-4c36dd6ed9bb" providerId="ADAL" clId="{A4F5CB0B-83A8-4A60-860B-423410061EA7}" dt="2018-09-23T14:46:53.348" v="123" actId="403"/>
        <pc:sldMkLst>
          <pc:docMk/>
          <pc:sldMk cId="10797495" sldId="264"/>
        </pc:sldMkLst>
        <pc:spChg chg="mod">
          <ac:chgData name="Chris Best" userId="5d85834a-d6cf-4fdc-8bf9-4c36dd6ed9bb" providerId="ADAL" clId="{A4F5CB0B-83A8-4A60-860B-423410061EA7}" dt="2018-09-23T14:46:53.348" v="123" actId="403"/>
          <ac:spMkLst>
            <pc:docMk/>
            <pc:sldMk cId="10797495" sldId="264"/>
            <ac:spMk id="9" creationId="{8DF4644F-B1A7-4182-83A4-A458C32E9944}"/>
          </ac:spMkLst>
        </pc:spChg>
      </pc:sldChg>
      <pc:sldChg chg="modSp add">
        <pc:chgData name="Chris Best" userId="5d85834a-d6cf-4fdc-8bf9-4c36dd6ed9bb" providerId="ADAL" clId="{A4F5CB0B-83A8-4A60-860B-423410061EA7}" dt="2018-09-23T14:46:36.104" v="120" actId="403"/>
        <pc:sldMkLst>
          <pc:docMk/>
          <pc:sldMk cId="809345993" sldId="265"/>
        </pc:sldMkLst>
        <pc:spChg chg="mod">
          <ac:chgData name="Chris Best" userId="5d85834a-d6cf-4fdc-8bf9-4c36dd6ed9bb" providerId="ADAL" clId="{A4F5CB0B-83A8-4A60-860B-423410061EA7}" dt="2018-09-23T14:46:36.104" v="120" actId="403"/>
          <ac:spMkLst>
            <pc:docMk/>
            <pc:sldMk cId="809345993" sldId="265"/>
            <ac:spMk id="9" creationId="{8DF4644F-B1A7-4182-83A4-A458C32E9944}"/>
          </ac:spMkLst>
        </pc:spChg>
      </pc:sldChg>
      <pc:sldChg chg="addSp delSp modSp add">
        <pc:chgData name="Chris Best" userId="5d85834a-d6cf-4fdc-8bf9-4c36dd6ed9bb" providerId="ADAL" clId="{A4F5CB0B-83A8-4A60-860B-423410061EA7}" dt="2018-09-23T14:46:42.191" v="121" actId="403"/>
        <pc:sldMkLst>
          <pc:docMk/>
          <pc:sldMk cId="2679145990" sldId="266"/>
        </pc:sldMkLst>
        <pc:spChg chg="add del mod">
          <ac:chgData name="Chris Best" userId="5d85834a-d6cf-4fdc-8bf9-4c36dd6ed9bb" providerId="ADAL" clId="{A4F5CB0B-83A8-4A60-860B-423410061EA7}" dt="2018-09-23T14:44:14.361" v="49"/>
          <ac:spMkLst>
            <pc:docMk/>
            <pc:sldMk cId="2679145990" sldId="266"/>
            <ac:spMk id="3" creationId="{DC8CF49F-6472-4F12-A46A-3BAB2CFA8465}"/>
          </ac:spMkLst>
        </pc:spChg>
        <pc:spChg chg="add del mod">
          <ac:chgData name="Chris Best" userId="5d85834a-d6cf-4fdc-8bf9-4c36dd6ed9bb" providerId="ADAL" clId="{A4F5CB0B-83A8-4A60-860B-423410061EA7}" dt="2018-09-23T14:46:42.191" v="121" actId="403"/>
          <ac:spMkLst>
            <pc:docMk/>
            <pc:sldMk cId="2679145990" sldId="266"/>
            <ac:spMk id="9" creationId="{8DF4644F-B1A7-4182-83A4-A458C32E9944}"/>
          </ac:spMkLst>
        </pc:spChg>
      </pc:sldChg>
      <pc:sldChg chg="modSp add">
        <pc:chgData name="Chris Best" userId="5d85834a-d6cf-4fdc-8bf9-4c36dd6ed9bb" providerId="ADAL" clId="{A4F5CB0B-83A8-4A60-860B-423410061EA7}" dt="2018-09-23T14:46:30.438" v="119" actId="403"/>
        <pc:sldMkLst>
          <pc:docMk/>
          <pc:sldMk cId="1988905207" sldId="267"/>
        </pc:sldMkLst>
        <pc:spChg chg="mod">
          <ac:chgData name="Chris Best" userId="5d85834a-d6cf-4fdc-8bf9-4c36dd6ed9bb" providerId="ADAL" clId="{A4F5CB0B-83A8-4A60-860B-423410061EA7}" dt="2018-09-23T14:46:30.438" v="119" actId="403"/>
          <ac:spMkLst>
            <pc:docMk/>
            <pc:sldMk cId="1988905207" sldId="267"/>
            <ac:spMk id="9" creationId="{8DF4644F-B1A7-4182-83A4-A458C32E9944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3T09:36:07.02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8AAE-B034-4995-9762-C621A29F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FE534-B2DC-48C2-955A-C269C2EAE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1503-AA8A-4458-8ED1-24D556D6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CD1F8-02F9-40B1-ADD1-D1F9AF0E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D640D-4BD7-420A-8C53-5A3B7493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3553-43EA-4F4D-9EA5-979F6F38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3D50E-A61E-4899-914E-FC9481902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E21E-B7C3-41D6-8C5B-4B4D641D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3D11-F97C-4A93-B862-5B20F591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1BFB-5F90-466C-BF54-722A7E1F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DEC3F-8E1F-4E7E-AF9A-C8AC8CB28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5A82E-E449-4C79-B156-AFD0ABC5C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B559-04DF-4414-B863-C2AFD2BA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6BE76-1724-4437-B775-1CFD219A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5B476-A8FD-4DCF-B629-9E338EDE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AAAD-C941-4A52-BEBA-8CB399A8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24C8-518D-42BA-8D49-E6540DF5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08B8-9F85-4BE0-932F-7103CA68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23D2-31A2-4C60-BE08-71F87D8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DBF6-B618-42C1-81E4-E4028CAF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C00B-02F9-4224-988B-DEBBE308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429F1-1B6F-4E38-A265-2D17D5E31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F676-3D73-4CB7-A4DD-293693CB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0607-1ABA-4519-BDC4-9CCB6933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57F2-889F-4BD1-BDBD-D1875D8C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E54B-A12A-42FD-8C52-59ACCA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AD5A-8660-47C3-86C8-B8735A339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79F2B-9D47-4B29-AC95-6477D800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9C536-C009-4EE8-8714-A95FF687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20908-0513-410A-ABFE-BC4725AA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39D0C-FB1B-4D5C-AFFC-5E877A19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A744-1BB7-4193-AE5F-034F697C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AFE1-C451-4AB8-8B09-C4BA58E6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7FECC-BA48-4504-8990-8A40178DC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6D393-C089-4407-8FDF-D454BFD86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FB220-A6B1-470C-9AA5-9BAD6BE59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EB59B-04C2-466B-9F48-B1EA4429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DC310-A608-4257-802F-76226AF1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1E419-D159-4C26-958E-6A824B5B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1C6C-A216-4DCE-A8F9-F74A01F5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EA22A-E5C6-4C8B-98A0-1D67AE4F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28526-7A37-4D44-BD2E-07A32A11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97110-961C-445D-82BD-66155DCB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F4ED0-27D6-48F7-B329-8DFEBE9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461EB-14CD-4968-978F-58E8AAA9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260F8-73E6-454D-B60F-D9E428D0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0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22FF-A8E5-4F90-B545-8E5993DF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0CE3-3620-461E-B710-4C3EFE4A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4E8BA-C609-4034-A433-79CC6F3E2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D4EE-6F0C-4EE1-9B90-0EEDAEF8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C99F6-BCA9-4464-AC5C-9C1CD53F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CFC9-9708-4EC5-BDA4-BD66DBFF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7773-E28A-4C3F-8166-3F45EDEC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92F34-4D18-46F6-A1D0-6EAB337A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50726-B216-4841-8957-79C35AF18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4BD81-47E7-481D-BFFF-E89422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DD661-9618-4CCD-AC0C-2E0D66A7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6BA67-BAE5-475F-B755-0BE5C0F1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58045-B8DF-4E09-8138-9B344A9A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BDEC5-3869-455B-A71F-681D3721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D184-33D1-4C1F-89B0-F35C52271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165E-FADD-40A6-8213-56FF63FE896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ED66-2CF1-4D2B-A1B5-C0B642CBD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DE90-991B-43C9-921D-E24A7121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0FFB-0B79-4DAE-A752-A7DF50820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What?  Are we saved by </a:t>
            </a:r>
            <a:r>
              <a:rPr lang="en-US" sz="3200" u="sng" dirty="0">
                <a:solidFill>
                  <a:schemeClr val="bg1"/>
                </a:solidFill>
              </a:rPr>
              <a:t>works?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Witnesses: 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Since all are exposed </a:t>
            </a:r>
            <a:r>
              <a:rPr lang="en-US" sz="3200" u="sng" dirty="0">
                <a:solidFill>
                  <a:schemeClr val="bg1"/>
                </a:solidFill>
              </a:rPr>
              <a:t>to</a:t>
            </a:r>
            <a:r>
              <a:rPr lang="en-US" sz="3200" dirty="0">
                <a:solidFill>
                  <a:schemeClr val="bg1"/>
                </a:solidFill>
              </a:rPr>
              <a:t> these two witnesses, all are exposed </a:t>
            </a:r>
            <a:r>
              <a:rPr lang="en-US" sz="3200" u="sng" dirty="0">
                <a:solidFill>
                  <a:schemeClr val="bg1"/>
                </a:solidFill>
              </a:rPr>
              <a:t>by </a:t>
            </a:r>
            <a:r>
              <a:rPr lang="en-US" sz="3200" dirty="0">
                <a:solidFill>
                  <a:schemeClr val="bg1"/>
                </a:solidFill>
              </a:rPr>
              <a:t>them.  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0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Verdict: </a:t>
            </a:r>
            <a:r>
              <a:rPr lang="en-US" sz="2000" dirty="0">
                <a:solidFill>
                  <a:srgbClr val="FFFFFF"/>
                </a:solidFill>
              </a:rPr>
              <a:t>____________.</a:t>
            </a:r>
          </a:p>
        </p:txBody>
      </p:sp>
    </p:spTree>
    <p:extLst>
      <p:ext uri="{BB962C8B-B14F-4D97-AF65-F5344CB8AC3E}">
        <p14:creationId xmlns:p14="http://schemas.microsoft.com/office/powerpoint/2010/main" val="371482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No</a:t>
            </a:r>
            <a:r>
              <a:rPr lang="en-US" sz="3200" dirty="0">
                <a:solidFill>
                  <a:schemeClr val="bg1"/>
                </a:solidFill>
              </a:rPr>
              <a:t>, we are judged by what we do with the </a:t>
            </a:r>
            <a:r>
              <a:rPr lang="en-US" sz="3200" u="sng" dirty="0">
                <a:solidFill>
                  <a:schemeClr val="bg1"/>
                </a:solidFill>
              </a:rPr>
              <a:t>truth</a:t>
            </a:r>
            <a:r>
              <a:rPr lang="en-US" sz="3200" dirty="0">
                <a:solidFill>
                  <a:schemeClr val="bg1"/>
                </a:solidFill>
              </a:rPr>
              <a:t>, not by what we do </a:t>
            </a:r>
            <a:r>
              <a:rPr lang="en-US" sz="3200" u="sng" dirty="0">
                <a:solidFill>
                  <a:schemeClr val="bg1"/>
                </a:solidFill>
              </a:rPr>
              <a:t>otherwise</a:t>
            </a:r>
            <a:r>
              <a:rPr lang="en-US" sz="3200" dirty="0">
                <a:solidFill>
                  <a:schemeClr val="bg1"/>
                </a:solidFill>
              </a:rPr>
              <a:t>.  </a:t>
            </a:r>
          </a:p>
          <a:p>
            <a:r>
              <a:rPr lang="en-US" dirty="0"/>
              <a:t> 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These verses continue what we covered last week in 2:1-6:  Any person who has done the things they know are wrong (because they judge it as wrong when others do it) are w/o</a:t>
            </a:r>
            <a:r>
              <a:rPr lang="en-US" sz="3200" u="sng" dirty="0">
                <a:solidFill>
                  <a:schemeClr val="bg1"/>
                </a:solidFill>
              </a:rPr>
              <a:t> excuse </a:t>
            </a:r>
            <a:r>
              <a:rPr lang="en-US" sz="3200" dirty="0">
                <a:solidFill>
                  <a:schemeClr val="bg1"/>
                </a:solidFill>
              </a:rPr>
              <a:t>before God.  </a:t>
            </a:r>
          </a:p>
          <a:p>
            <a:r>
              <a:rPr lang="en-US" dirty="0"/>
              <a:t> 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Well-doing in verse 7 is explained by the </a:t>
            </a:r>
            <a:r>
              <a:rPr lang="en-US" sz="3200" u="sng" dirty="0">
                <a:solidFill>
                  <a:schemeClr val="bg1"/>
                </a:solidFill>
              </a:rPr>
              <a:t>contrast </a:t>
            </a:r>
            <a:r>
              <a:rPr lang="en-US" sz="3200" dirty="0">
                <a:solidFill>
                  <a:schemeClr val="bg1"/>
                </a:solidFill>
              </a:rPr>
              <a:t>in V.8.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All will obey the </a:t>
            </a:r>
            <a:r>
              <a:rPr lang="en-US" sz="3200" u="sng" dirty="0">
                <a:solidFill>
                  <a:schemeClr val="bg1"/>
                </a:solidFill>
              </a:rPr>
              <a:t>truth </a:t>
            </a:r>
            <a:r>
              <a:rPr lang="en-US" sz="3200" dirty="0">
                <a:solidFill>
                  <a:schemeClr val="bg1"/>
                </a:solidFill>
              </a:rPr>
              <a:t>or  </a:t>
            </a:r>
            <a:r>
              <a:rPr lang="en-US" sz="3200" u="sng" dirty="0">
                <a:solidFill>
                  <a:schemeClr val="bg1"/>
                </a:solidFill>
              </a:rPr>
              <a:t>unrighteousness.</a:t>
            </a:r>
            <a:r>
              <a:rPr lang="en-US" sz="3200" dirty="0">
                <a:solidFill>
                  <a:schemeClr val="bg1"/>
                </a:solidFill>
              </a:rPr>
              <a:t>  Obeying the truth = </a:t>
            </a:r>
            <a:r>
              <a:rPr lang="en-US" sz="3200" u="sng" dirty="0">
                <a:solidFill>
                  <a:schemeClr val="bg1"/>
                </a:solidFill>
              </a:rPr>
              <a:t>Faith. </a:t>
            </a:r>
            <a:r>
              <a:rPr lang="en-US" sz="3200" dirty="0">
                <a:solidFill>
                  <a:schemeClr val="bg1"/>
                </a:solidFill>
              </a:rPr>
              <a:t> 2 Th 1:8, Rom 1:17-18, 6:17.</a:t>
            </a:r>
          </a:p>
          <a:p>
            <a:r>
              <a:rPr lang="en-US" dirty="0"/>
              <a:t> 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A.   The </a:t>
            </a:r>
            <a:r>
              <a:rPr lang="en-US" sz="3200" u="sng" dirty="0">
                <a:solidFill>
                  <a:schemeClr val="bg1"/>
                </a:solidFill>
              </a:rPr>
              <a:t>Law </a:t>
            </a:r>
            <a:r>
              <a:rPr lang="en-US" sz="3200" dirty="0">
                <a:solidFill>
                  <a:schemeClr val="bg1"/>
                </a:solidFill>
              </a:rPr>
              <a:t>(V.12-15)  With or without it , based on what people </a:t>
            </a:r>
            <a:r>
              <a:rPr lang="en-US" sz="3200" u="sng" dirty="0">
                <a:solidFill>
                  <a:schemeClr val="bg1"/>
                </a:solidFill>
              </a:rPr>
              <a:t>do.     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1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 DC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B.   The </a:t>
            </a:r>
            <a:r>
              <a:rPr lang="en-US" sz="3200" u="sng" dirty="0">
                <a:solidFill>
                  <a:schemeClr val="bg1"/>
                </a:solidFill>
              </a:rPr>
              <a:t>Gospel</a:t>
            </a:r>
            <a:r>
              <a:rPr lang="en-US" sz="3200" dirty="0">
                <a:solidFill>
                  <a:schemeClr val="bg1"/>
                </a:solidFill>
              </a:rPr>
              <a:t>:  (V.16) Remember Paul is the Apostle to the </a:t>
            </a:r>
            <a:r>
              <a:rPr lang="en-US" sz="3200" u="sng" dirty="0">
                <a:solidFill>
                  <a:schemeClr val="bg1"/>
                </a:solidFill>
              </a:rPr>
              <a:t>Gentiles</a:t>
            </a:r>
            <a:r>
              <a:rPr lang="en-US" sz="3200" dirty="0">
                <a:solidFill>
                  <a:schemeClr val="bg1"/>
                </a:solidFill>
              </a:rPr>
              <a:t>.  His gospel is the measure of righteousness for the church age.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4. </a:t>
            </a:r>
            <a:r>
              <a:rPr lang="en-US" sz="3200" b="1" dirty="0">
                <a:solidFill>
                  <a:schemeClr val="bg1"/>
                </a:solidFill>
              </a:rPr>
              <a:t>The Courtroom:  Judge</a:t>
            </a:r>
            <a:r>
              <a:rPr lang="en-US" sz="3200" dirty="0">
                <a:solidFill>
                  <a:schemeClr val="bg1"/>
                </a:solidFill>
              </a:rPr>
              <a:t>: God (by Jesus) 2:16, Jn 5:22, Acts 17:30-31).  </a:t>
            </a:r>
            <a:r>
              <a:rPr lang="en-US" sz="3200" b="1" dirty="0">
                <a:solidFill>
                  <a:schemeClr val="bg1"/>
                </a:solidFill>
              </a:rPr>
              <a:t>Defendants</a:t>
            </a:r>
            <a:r>
              <a:rPr lang="en-US" sz="3200" dirty="0">
                <a:solidFill>
                  <a:schemeClr val="bg1"/>
                </a:solidFill>
              </a:rPr>
              <a:t>:  Humanity 2:11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Indictment </a:t>
            </a:r>
            <a:r>
              <a:rPr lang="en-US" sz="3200" dirty="0">
                <a:solidFill>
                  <a:schemeClr val="bg1"/>
                </a:solidFill>
              </a:rPr>
              <a:t>(charges):  10 crimes of unrighteousness and ungodliness.  Rom 1:18-27.  </a:t>
            </a:r>
            <a:endParaRPr lang="en-US" sz="3200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4F04-E342-4F44-95B6-15FFAD9D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Romans 2:6-16:  God’s Courtroom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8123D-0EB0-4A88-82C6-7A02C56E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1" b="128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4644F-B1A7-4182-83A4-A458C32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Witnesses: 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Conscience</a:t>
            </a:r>
            <a:r>
              <a:rPr lang="en-US" sz="3200" dirty="0">
                <a:solidFill>
                  <a:schemeClr val="bg1"/>
                </a:solidFill>
              </a:rPr>
              <a:t> (Rom 1:19) and </a:t>
            </a:r>
            <a:r>
              <a:rPr lang="en-US" sz="3200" u="sng" dirty="0">
                <a:solidFill>
                  <a:schemeClr val="bg1"/>
                </a:solidFill>
              </a:rPr>
              <a:t>Nature </a:t>
            </a:r>
            <a:r>
              <a:rPr lang="en-US" sz="3200" dirty="0">
                <a:solidFill>
                  <a:schemeClr val="bg1"/>
                </a:solidFill>
              </a:rPr>
              <a:t>(Rom 1:20).   </a:t>
            </a:r>
            <a:endParaRPr lang="en-US" sz="3200" dirty="0"/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240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Romans 2:6-16:  God’s Courtroom</vt:lpstr>
      <vt:lpstr>Romans 2:6-16:  God’s Courtroom</vt:lpstr>
      <vt:lpstr>Romans 2:6-16:  God’s Courtroom</vt:lpstr>
      <vt:lpstr>Romans 2:6-16:  God’s Courtroom</vt:lpstr>
      <vt:lpstr>Romans 2:6-16:  God’s Courtroom</vt:lpstr>
      <vt:lpstr>Romans 2:6-16:  God’s Courtroom DC</vt:lpstr>
      <vt:lpstr>Romans 2:6-16:  God’s Courtroom</vt:lpstr>
      <vt:lpstr>Romans 2:6-16:  God’s Courtroom</vt:lpstr>
      <vt:lpstr>Romans 2:6-16:  God’s Courtroom</vt:lpstr>
      <vt:lpstr>Romans 2:6-16:  God’s Courtroom</vt:lpstr>
      <vt:lpstr>Romans 2:6-16:  God’s Courtroom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Best</dc:creator>
  <cp:lastModifiedBy>Chris Best</cp:lastModifiedBy>
  <cp:revision>1</cp:revision>
  <dcterms:created xsi:type="dcterms:W3CDTF">2018-09-23T12:05:45Z</dcterms:created>
  <dcterms:modified xsi:type="dcterms:W3CDTF">2018-09-23T14:47:54Z</dcterms:modified>
</cp:coreProperties>
</file>