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57" r:id="rId10"/>
    <p:sldId id="264" r:id="rId11"/>
    <p:sldId id="266" r:id="rId12"/>
    <p:sldId id="267" r:id="rId13"/>
    <p:sldId id="263" r:id="rId14"/>
    <p:sldId id="268" r:id="rId15"/>
    <p:sldId id="270" r:id="rId16"/>
    <p:sldId id="271" r:id="rId17"/>
    <p:sldId id="269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EFD4C-BE0B-4CAE-A651-16F9ABF143C9}" v="15" dt="2019-07-07T12:15:29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60" d="100"/>
          <a:sy n="60" d="100"/>
        </p:scale>
        <p:origin x="21" y="6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est" userId="5d85834a-d6cf-4fdc-8bf9-4c36dd6ed9bb" providerId="ADAL" clId="{558EFD4C-BE0B-4CAE-A651-16F9ABF143C9}"/>
    <pc:docChg chg="custSel addSld modSld">
      <pc:chgData name="Chris Best" userId="5d85834a-d6cf-4fdc-8bf9-4c36dd6ed9bb" providerId="ADAL" clId="{558EFD4C-BE0B-4CAE-A651-16F9ABF143C9}" dt="2019-07-07T12:17:51.999" v="72" actId="5793"/>
      <pc:docMkLst>
        <pc:docMk/>
      </pc:docMkLst>
      <pc:sldChg chg="addSp modSp mod setBg">
        <pc:chgData name="Chris Best" userId="5d85834a-d6cf-4fdc-8bf9-4c36dd6ed9bb" providerId="ADAL" clId="{558EFD4C-BE0B-4CAE-A651-16F9ABF143C9}" dt="2019-07-07T12:17:51.999" v="72" actId="5793"/>
        <pc:sldMkLst>
          <pc:docMk/>
          <pc:sldMk cId="3200572890" sldId="258"/>
        </pc:sldMkLst>
        <pc:spChg chg="mod">
          <ac:chgData name="Chris Best" userId="5d85834a-d6cf-4fdc-8bf9-4c36dd6ed9bb" providerId="ADAL" clId="{558EFD4C-BE0B-4CAE-A651-16F9ABF143C9}" dt="2019-07-07T12:17:51.999" v="72" actId="5793"/>
          <ac:spMkLst>
            <pc:docMk/>
            <pc:sldMk cId="3200572890" sldId="258"/>
            <ac:spMk id="7" creationId="{1BFD59E3-9279-4777-BC35-49F7DB56278C}"/>
          </ac:spMkLst>
        </pc:spChg>
        <pc:spChg chg="mod ord">
          <ac:chgData name="Chris Best" userId="5d85834a-d6cf-4fdc-8bf9-4c36dd6ed9bb" providerId="ADAL" clId="{558EFD4C-BE0B-4CAE-A651-16F9ABF143C9}" dt="2019-07-07T12:17:25.132" v="65" actId="26606"/>
          <ac:spMkLst>
            <pc:docMk/>
            <pc:sldMk cId="3200572890" sldId="258"/>
            <ac:spMk id="8" creationId="{1A535EC7-E2EF-48EB-87C0-6B725DADB796}"/>
          </ac:spMkLst>
        </pc:spChg>
        <pc:spChg chg="add">
          <ac:chgData name="Chris Best" userId="5d85834a-d6cf-4fdc-8bf9-4c36dd6ed9bb" providerId="ADAL" clId="{558EFD4C-BE0B-4CAE-A651-16F9ABF143C9}" dt="2019-07-07T12:17:25.132" v="65" actId="26606"/>
          <ac:spMkLst>
            <pc:docMk/>
            <pc:sldMk cId="3200572890" sldId="258"/>
            <ac:spMk id="13" creationId="{867D4867-5BA7-4462-B2F6-A23F4A622AA7}"/>
          </ac:spMkLst>
        </pc:spChg>
        <pc:picChg chg="mod">
          <ac:chgData name="Chris Best" userId="5d85834a-d6cf-4fdc-8bf9-4c36dd6ed9bb" providerId="ADAL" clId="{558EFD4C-BE0B-4CAE-A651-16F9ABF143C9}" dt="2019-07-07T12:17:25.132" v="65" actId="26606"/>
          <ac:picMkLst>
            <pc:docMk/>
            <pc:sldMk cId="3200572890" sldId="258"/>
            <ac:picMk id="2" creationId="{09D88B1C-9511-4AA3-9FCD-E2EEEC364987}"/>
          </ac:picMkLst>
        </pc:picChg>
      </pc:sldChg>
      <pc:sldChg chg="modSp">
        <pc:chgData name="Chris Best" userId="5d85834a-d6cf-4fdc-8bf9-4c36dd6ed9bb" providerId="ADAL" clId="{558EFD4C-BE0B-4CAE-A651-16F9ABF143C9}" dt="2019-07-07T11:55:02.257" v="8" actId="1076"/>
        <pc:sldMkLst>
          <pc:docMk/>
          <pc:sldMk cId="2589106709" sldId="263"/>
        </pc:sldMkLst>
        <pc:picChg chg="mod">
          <ac:chgData name="Chris Best" userId="5d85834a-d6cf-4fdc-8bf9-4c36dd6ed9bb" providerId="ADAL" clId="{558EFD4C-BE0B-4CAE-A651-16F9ABF143C9}" dt="2019-07-07T11:55:02.257" v="8" actId="1076"/>
          <ac:picMkLst>
            <pc:docMk/>
            <pc:sldMk cId="2589106709" sldId="263"/>
            <ac:picMk id="10" creationId="{12F93D05-389B-4101-8F3C-BA8EEBD479CF}"/>
          </ac:picMkLst>
        </pc:picChg>
      </pc:sldChg>
      <pc:sldChg chg="modSp">
        <pc:chgData name="Chris Best" userId="5d85834a-d6cf-4fdc-8bf9-4c36dd6ed9bb" providerId="ADAL" clId="{558EFD4C-BE0B-4CAE-A651-16F9ABF143C9}" dt="2019-07-07T11:54:20.915" v="5" actId="1076"/>
        <pc:sldMkLst>
          <pc:docMk/>
          <pc:sldMk cId="3060082540" sldId="266"/>
        </pc:sldMkLst>
        <pc:picChg chg="mod">
          <ac:chgData name="Chris Best" userId="5d85834a-d6cf-4fdc-8bf9-4c36dd6ed9bb" providerId="ADAL" clId="{558EFD4C-BE0B-4CAE-A651-16F9ABF143C9}" dt="2019-07-07T11:54:20.915" v="5" actId="1076"/>
          <ac:picMkLst>
            <pc:docMk/>
            <pc:sldMk cId="3060082540" sldId="266"/>
            <ac:picMk id="9" creationId="{9B650F53-A2D5-4A27-976A-D9F4CB410878}"/>
          </ac:picMkLst>
        </pc:picChg>
      </pc:sldChg>
      <pc:sldChg chg="modSp">
        <pc:chgData name="Chris Best" userId="5d85834a-d6cf-4fdc-8bf9-4c36dd6ed9bb" providerId="ADAL" clId="{558EFD4C-BE0B-4CAE-A651-16F9ABF143C9}" dt="2019-07-07T11:54:54.679" v="7" actId="1076"/>
        <pc:sldMkLst>
          <pc:docMk/>
          <pc:sldMk cId="3517033406" sldId="267"/>
        </pc:sldMkLst>
        <pc:spChg chg="mod">
          <ac:chgData name="Chris Best" userId="5d85834a-d6cf-4fdc-8bf9-4c36dd6ed9bb" providerId="ADAL" clId="{558EFD4C-BE0B-4CAE-A651-16F9ABF143C9}" dt="2019-07-07T02:48:02.818" v="1" actId="1076"/>
          <ac:spMkLst>
            <pc:docMk/>
            <pc:sldMk cId="3517033406" sldId="267"/>
            <ac:spMk id="4" creationId="{44A0D2F1-F8C4-42B1-B30F-45A2B8A60B98}"/>
          </ac:spMkLst>
        </pc:spChg>
        <pc:spChg chg="mod">
          <ac:chgData name="Chris Best" userId="5d85834a-d6cf-4fdc-8bf9-4c36dd6ed9bb" providerId="ADAL" clId="{558EFD4C-BE0B-4CAE-A651-16F9ABF143C9}" dt="2019-07-07T02:48:09.299" v="2" actId="1076"/>
          <ac:spMkLst>
            <pc:docMk/>
            <pc:sldMk cId="3517033406" sldId="267"/>
            <ac:spMk id="5" creationId="{B2321596-708A-48A1-9271-D20BF778BA06}"/>
          </ac:spMkLst>
        </pc:spChg>
        <pc:spChg chg="mod">
          <ac:chgData name="Chris Best" userId="5d85834a-d6cf-4fdc-8bf9-4c36dd6ed9bb" providerId="ADAL" clId="{558EFD4C-BE0B-4CAE-A651-16F9ABF143C9}" dt="2019-07-07T02:48:27.690" v="4" actId="1076"/>
          <ac:spMkLst>
            <pc:docMk/>
            <pc:sldMk cId="3517033406" sldId="267"/>
            <ac:spMk id="6" creationId="{3D021EF4-B479-4408-BD72-2BA33E474DBC}"/>
          </ac:spMkLst>
        </pc:spChg>
        <pc:picChg chg="mod">
          <ac:chgData name="Chris Best" userId="5d85834a-d6cf-4fdc-8bf9-4c36dd6ed9bb" providerId="ADAL" clId="{558EFD4C-BE0B-4CAE-A651-16F9ABF143C9}" dt="2019-07-07T11:54:54.679" v="7" actId="1076"/>
          <ac:picMkLst>
            <pc:docMk/>
            <pc:sldMk cId="3517033406" sldId="267"/>
            <ac:picMk id="12" creationId="{D9EDC9E7-CC12-4EE4-8926-9EA0FD609716}"/>
          </ac:picMkLst>
        </pc:picChg>
      </pc:sldChg>
      <pc:sldChg chg="modSp">
        <pc:chgData name="Chris Best" userId="5d85834a-d6cf-4fdc-8bf9-4c36dd6ed9bb" providerId="ADAL" clId="{558EFD4C-BE0B-4CAE-A651-16F9ABF143C9}" dt="2019-07-07T11:55:15.441" v="9" actId="1076"/>
        <pc:sldMkLst>
          <pc:docMk/>
          <pc:sldMk cId="469828608" sldId="268"/>
        </pc:sldMkLst>
        <pc:picChg chg="mod">
          <ac:chgData name="Chris Best" userId="5d85834a-d6cf-4fdc-8bf9-4c36dd6ed9bb" providerId="ADAL" clId="{558EFD4C-BE0B-4CAE-A651-16F9ABF143C9}" dt="2019-07-07T11:55:15.441" v="9" actId="1076"/>
          <ac:picMkLst>
            <pc:docMk/>
            <pc:sldMk cId="469828608" sldId="268"/>
            <ac:picMk id="4" creationId="{7A67C2DE-E6CA-42B9-AEA4-08082855B577}"/>
          </ac:picMkLst>
        </pc:picChg>
      </pc:sldChg>
      <pc:sldChg chg="modSp">
        <pc:chgData name="Chris Best" userId="5d85834a-d6cf-4fdc-8bf9-4c36dd6ed9bb" providerId="ADAL" clId="{558EFD4C-BE0B-4CAE-A651-16F9ABF143C9}" dt="2019-07-07T11:55:39.325" v="12" actId="1076"/>
        <pc:sldMkLst>
          <pc:docMk/>
          <pc:sldMk cId="1514876678" sldId="269"/>
        </pc:sldMkLst>
        <pc:picChg chg="mod">
          <ac:chgData name="Chris Best" userId="5d85834a-d6cf-4fdc-8bf9-4c36dd6ed9bb" providerId="ADAL" clId="{558EFD4C-BE0B-4CAE-A651-16F9ABF143C9}" dt="2019-07-07T11:55:39.325" v="12" actId="1076"/>
          <ac:picMkLst>
            <pc:docMk/>
            <pc:sldMk cId="1514876678" sldId="269"/>
            <ac:picMk id="4" creationId="{6ACF1377-2F83-4E9E-BB7A-1F02A17253E2}"/>
          </ac:picMkLst>
        </pc:picChg>
      </pc:sldChg>
      <pc:sldChg chg="modSp">
        <pc:chgData name="Chris Best" userId="5d85834a-d6cf-4fdc-8bf9-4c36dd6ed9bb" providerId="ADAL" clId="{558EFD4C-BE0B-4CAE-A651-16F9ABF143C9}" dt="2019-07-07T11:55:24.048" v="10" actId="1076"/>
        <pc:sldMkLst>
          <pc:docMk/>
          <pc:sldMk cId="3442072714" sldId="270"/>
        </pc:sldMkLst>
        <pc:picChg chg="mod">
          <ac:chgData name="Chris Best" userId="5d85834a-d6cf-4fdc-8bf9-4c36dd6ed9bb" providerId="ADAL" clId="{558EFD4C-BE0B-4CAE-A651-16F9ABF143C9}" dt="2019-07-07T11:55:24.048" v="10" actId="1076"/>
          <ac:picMkLst>
            <pc:docMk/>
            <pc:sldMk cId="3442072714" sldId="270"/>
            <ac:picMk id="4" creationId="{02317CBF-6F8A-48FA-BA98-35872340993F}"/>
          </ac:picMkLst>
        </pc:picChg>
      </pc:sldChg>
      <pc:sldChg chg="modSp">
        <pc:chgData name="Chris Best" userId="5d85834a-d6cf-4fdc-8bf9-4c36dd6ed9bb" providerId="ADAL" clId="{558EFD4C-BE0B-4CAE-A651-16F9ABF143C9}" dt="2019-07-07T11:55:31.187" v="11" actId="1076"/>
        <pc:sldMkLst>
          <pc:docMk/>
          <pc:sldMk cId="918536125" sldId="271"/>
        </pc:sldMkLst>
        <pc:picChg chg="mod">
          <ac:chgData name="Chris Best" userId="5d85834a-d6cf-4fdc-8bf9-4c36dd6ed9bb" providerId="ADAL" clId="{558EFD4C-BE0B-4CAE-A651-16F9ABF143C9}" dt="2019-07-07T11:55:31.187" v="11" actId="1076"/>
          <ac:picMkLst>
            <pc:docMk/>
            <pc:sldMk cId="918536125" sldId="271"/>
            <ac:picMk id="4" creationId="{DE3D5F12-9910-4981-867F-6ABCB55265C4}"/>
          </ac:picMkLst>
        </pc:picChg>
      </pc:sldChg>
      <pc:sldChg chg="addSp modSp add mod setBg">
        <pc:chgData name="Chris Best" userId="5d85834a-d6cf-4fdc-8bf9-4c36dd6ed9bb" providerId="ADAL" clId="{558EFD4C-BE0B-4CAE-A651-16F9ABF143C9}" dt="2019-07-07T12:02:05.568" v="19" actId="1076"/>
        <pc:sldMkLst>
          <pc:docMk/>
          <pc:sldMk cId="674877001" sldId="272"/>
        </pc:sldMkLst>
        <pc:spChg chg="add">
          <ac:chgData name="Chris Best" userId="5d85834a-d6cf-4fdc-8bf9-4c36dd6ed9bb" providerId="ADAL" clId="{558EFD4C-BE0B-4CAE-A651-16F9ABF143C9}" dt="2019-07-07T12:01:46.494" v="16" actId="26606"/>
          <ac:spMkLst>
            <pc:docMk/>
            <pc:sldMk cId="674877001" sldId="272"/>
            <ac:spMk id="7" creationId="{57845966-6EFC-468A-9CC7-BAB4B95854E7}"/>
          </ac:spMkLst>
        </pc:spChg>
        <pc:spChg chg="add">
          <ac:chgData name="Chris Best" userId="5d85834a-d6cf-4fdc-8bf9-4c36dd6ed9bb" providerId="ADAL" clId="{558EFD4C-BE0B-4CAE-A651-16F9ABF143C9}" dt="2019-07-07T12:01:46.494" v="16" actId="26606"/>
          <ac:spMkLst>
            <pc:docMk/>
            <pc:sldMk cId="674877001" sldId="272"/>
            <ac:spMk id="11" creationId="{ADAD1991-FFD1-4E94-ABAB-7560D33008E4}"/>
          </ac:spMkLst>
        </pc:spChg>
        <pc:picChg chg="add mod">
          <ac:chgData name="Chris Best" userId="5d85834a-d6cf-4fdc-8bf9-4c36dd6ed9bb" providerId="ADAL" clId="{558EFD4C-BE0B-4CAE-A651-16F9ABF143C9}" dt="2019-07-07T12:02:05.568" v="19" actId="1076"/>
          <ac:picMkLst>
            <pc:docMk/>
            <pc:sldMk cId="674877001" sldId="272"/>
            <ac:picMk id="2" creationId="{E212BBDF-376E-43B5-86E1-69682BC3C934}"/>
          </ac:picMkLst>
        </pc:picChg>
        <pc:picChg chg="add">
          <ac:chgData name="Chris Best" userId="5d85834a-d6cf-4fdc-8bf9-4c36dd6ed9bb" providerId="ADAL" clId="{558EFD4C-BE0B-4CAE-A651-16F9ABF143C9}" dt="2019-07-07T12:01:46.494" v="16" actId="26606"/>
          <ac:picMkLst>
            <pc:docMk/>
            <pc:sldMk cId="674877001" sldId="272"/>
            <ac:picMk id="9" creationId="{75554383-98AF-4A47-BB65-705FAAA4BE6A}"/>
          </ac:picMkLst>
        </pc:picChg>
      </pc:sldChg>
      <pc:sldChg chg="addSp delSp modSp add">
        <pc:chgData name="Chris Best" userId="5d85834a-d6cf-4fdc-8bf9-4c36dd6ed9bb" providerId="ADAL" clId="{558EFD4C-BE0B-4CAE-A651-16F9ABF143C9}" dt="2019-07-07T12:02:58.247" v="24" actId="1076"/>
        <pc:sldMkLst>
          <pc:docMk/>
          <pc:sldMk cId="459160186" sldId="273"/>
        </pc:sldMkLst>
        <pc:picChg chg="del">
          <ac:chgData name="Chris Best" userId="5d85834a-d6cf-4fdc-8bf9-4c36dd6ed9bb" providerId="ADAL" clId="{558EFD4C-BE0B-4CAE-A651-16F9ABF143C9}" dt="2019-07-07T12:02:16.264" v="21" actId="478"/>
          <ac:picMkLst>
            <pc:docMk/>
            <pc:sldMk cId="459160186" sldId="273"/>
            <ac:picMk id="2" creationId="{E212BBDF-376E-43B5-86E1-69682BC3C934}"/>
          </ac:picMkLst>
        </pc:picChg>
        <pc:picChg chg="add mod">
          <ac:chgData name="Chris Best" userId="5d85834a-d6cf-4fdc-8bf9-4c36dd6ed9bb" providerId="ADAL" clId="{558EFD4C-BE0B-4CAE-A651-16F9ABF143C9}" dt="2019-07-07T12:02:58.247" v="24" actId="1076"/>
          <ac:picMkLst>
            <pc:docMk/>
            <pc:sldMk cId="459160186" sldId="273"/>
            <ac:picMk id="3" creationId="{1F008B72-1969-4CA8-97FA-C0A6F9183283}"/>
          </ac:picMkLst>
        </pc:picChg>
      </pc:sldChg>
      <pc:sldChg chg="addSp delSp modSp add">
        <pc:chgData name="Chris Best" userId="5d85834a-d6cf-4fdc-8bf9-4c36dd6ed9bb" providerId="ADAL" clId="{558EFD4C-BE0B-4CAE-A651-16F9ABF143C9}" dt="2019-07-07T12:03:36.914" v="29" actId="1076"/>
        <pc:sldMkLst>
          <pc:docMk/>
          <pc:sldMk cId="2377906415" sldId="274"/>
        </pc:sldMkLst>
        <pc:picChg chg="add mod">
          <ac:chgData name="Chris Best" userId="5d85834a-d6cf-4fdc-8bf9-4c36dd6ed9bb" providerId="ADAL" clId="{558EFD4C-BE0B-4CAE-A651-16F9ABF143C9}" dt="2019-07-07T12:03:36.914" v="29" actId="1076"/>
          <ac:picMkLst>
            <pc:docMk/>
            <pc:sldMk cId="2377906415" sldId="274"/>
            <ac:picMk id="2" creationId="{63ED4160-12EA-4FDC-8643-D8608A450921}"/>
          </ac:picMkLst>
        </pc:picChg>
        <pc:picChg chg="del">
          <ac:chgData name="Chris Best" userId="5d85834a-d6cf-4fdc-8bf9-4c36dd6ed9bb" providerId="ADAL" clId="{558EFD4C-BE0B-4CAE-A651-16F9ABF143C9}" dt="2019-07-07T12:03:08.136" v="26" actId="478"/>
          <ac:picMkLst>
            <pc:docMk/>
            <pc:sldMk cId="2377906415" sldId="274"/>
            <ac:picMk id="3" creationId="{1F008B72-1969-4CA8-97FA-C0A6F9183283}"/>
          </ac:picMkLst>
        </pc:picChg>
      </pc:sldChg>
      <pc:sldChg chg="addSp delSp modSp add">
        <pc:chgData name="Chris Best" userId="5d85834a-d6cf-4fdc-8bf9-4c36dd6ed9bb" providerId="ADAL" clId="{558EFD4C-BE0B-4CAE-A651-16F9ABF143C9}" dt="2019-07-07T12:04:31.340" v="38" actId="1076"/>
        <pc:sldMkLst>
          <pc:docMk/>
          <pc:sldMk cId="1538797337" sldId="275"/>
        </pc:sldMkLst>
        <pc:picChg chg="del">
          <ac:chgData name="Chris Best" userId="5d85834a-d6cf-4fdc-8bf9-4c36dd6ed9bb" providerId="ADAL" clId="{558EFD4C-BE0B-4CAE-A651-16F9ABF143C9}" dt="2019-07-07T12:03:45.584" v="31" actId="478"/>
          <ac:picMkLst>
            <pc:docMk/>
            <pc:sldMk cId="1538797337" sldId="275"/>
            <ac:picMk id="2" creationId="{63ED4160-12EA-4FDC-8643-D8608A450921}"/>
          </ac:picMkLst>
        </pc:picChg>
        <pc:picChg chg="add mod">
          <ac:chgData name="Chris Best" userId="5d85834a-d6cf-4fdc-8bf9-4c36dd6ed9bb" providerId="ADAL" clId="{558EFD4C-BE0B-4CAE-A651-16F9ABF143C9}" dt="2019-07-07T12:04:31.340" v="38" actId="1076"/>
          <ac:picMkLst>
            <pc:docMk/>
            <pc:sldMk cId="1538797337" sldId="275"/>
            <ac:picMk id="3" creationId="{0E082E8F-338E-430D-8163-5E84CD308762}"/>
          </ac:picMkLst>
        </pc:picChg>
      </pc:sldChg>
      <pc:sldChg chg="addSp delSp modSp add">
        <pc:chgData name="Chris Best" userId="5d85834a-d6cf-4fdc-8bf9-4c36dd6ed9bb" providerId="ADAL" clId="{558EFD4C-BE0B-4CAE-A651-16F9ABF143C9}" dt="2019-07-07T12:10:56.846" v="45" actId="1076"/>
        <pc:sldMkLst>
          <pc:docMk/>
          <pc:sldMk cId="206247689" sldId="276"/>
        </pc:sldMkLst>
        <pc:picChg chg="add mod">
          <ac:chgData name="Chris Best" userId="5d85834a-d6cf-4fdc-8bf9-4c36dd6ed9bb" providerId="ADAL" clId="{558EFD4C-BE0B-4CAE-A651-16F9ABF143C9}" dt="2019-07-07T12:10:56.846" v="45" actId="1076"/>
          <ac:picMkLst>
            <pc:docMk/>
            <pc:sldMk cId="206247689" sldId="276"/>
            <ac:picMk id="2" creationId="{71A121CE-ED61-4F71-B029-59DF2FE51382}"/>
          </ac:picMkLst>
        </pc:picChg>
        <pc:picChg chg="del">
          <ac:chgData name="Chris Best" userId="5d85834a-d6cf-4fdc-8bf9-4c36dd6ed9bb" providerId="ADAL" clId="{558EFD4C-BE0B-4CAE-A651-16F9ABF143C9}" dt="2019-07-07T12:04:43.197" v="40"/>
          <ac:picMkLst>
            <pc:docMk/>
            <pc:sldMk cId="206247689" sldId="276"/>
            <ac:picMk id="3" creationId="{0E082E8F-338E-430D-8163-5E84CD308762}"/>
          </ac:picMkLst>
        </pc:picChg>
      </pc:sldChg>
      <pc:sldChg chg="addSp delSp modSp add">
        <pc:chgData name="Chris Best" userId="5d85834a-d6cf-4fdc-8bf9-4c36dd6ed9bb" providerId="ADAL" clId="{558EFD4C-BE0B-4CAE-A651-16F9ABF143C9}" dt="2019-07-07T12:14:53.151" v="55" actId="1076"/>
        <pc:sldMkLst>
          <pc:docMk/>
          <pc:sldMk cId="2463115480" sldId="277"/>
        </pc:sldMkLst>
        <pc:picChg chg="del">
          <ac:chgData name="Chris Best" userId="5d85834a-d6cf-4fdc-8bf9-4c36dd6ed9bb" providerId="ADAL" clId="{558EFD4C-BE0B-4CAE-A651-16F9ABF143C9}" dt="2019-07-07T12:13:42.641" v="47" actId="478"/>
          <ac:picMkLst>
            <pc:docMk/>
            <pc:sldMk cId="2463115480" sldId="277"/>
            <ac:picMk id="2" creationId="{71A121CE-ED61-4F71-B029-59DF2FE51382}"/>
          </ac:picMkLst>
        </pc:picChg>
        <pc:picChg chg="add mod modCrop">
          <ac:chgData name="Chris Best" userId="5d85834a-d6cf-4fdc-8bf9-4c36dd6ed9bb" providerId="ADAL" clId="{558EFD4C-BE0B-4CAE-A651-16F9ABF143C9}" dt="2019-07-07T12:14:53.151" v="55" actId="1076"/>
          <ac:picMkLst>
            <pc:docMk/>
            <pc:sldMk cId="2463115480" sldId="277"/>
            <ac:picMk id="3" creationId="{362B2FBF-8835-4E88-859B-7C7BD7BCF9DC}"/>
          </ac:picMkLst>
        </pc:picChg>
      </pc:sldChg>
      <pc:sldChg chg="addSp delSp modSp add">
        <pc:chgData name="Chris Best" userId="5d85834a-d6cf-4fdc-8bf9-4c36dd6ed9bb" providerId="ADAL" clId="{558EFD4C-BE0B-4CAE-A651-16F9ABF143C9}" dt="2019-07-07T12:15:51.842" v="64" actId="1076"/>
        <pc:sldMkLst>
          <pc:docMk/>
          <pc:sldMk cId="3295047443" sldId="278"/>
        </pc:sldMkLst>
        <pc:picChg chg="add mod">
          <ac:chgData name="Chris Best" userId="5d85834a-d6cf-4fdc-8bf9-4c36dd6ed9bb" providerId="ADAL" clId="{558EFD4C-BE0B-4CAE-A651-16F9ABF143C9}" dt="2019-07-07T12:15:51.842" v="64" actId="1076"/>
          <ac:picMkLst>
            <pc:docMk/>
            <pc:sldMk cId="3295047443" sldId="278"/>
            <ac:picMk id="2" creationId="{72EA9727-4B68-4A91-9A8B-DF8EF8A041F7}"/>
          </ac:picMkLst>
        </pc:picChg>
        <pc:picChg chg="del">
          <ac:chgData name="Chris Best" userId="5d85834a-d6cf-4fdc-8bf9-4c36dd6ed9bb" providerId="ADAL" clId="{558EFD4C-BE0B-4CAE-A651-16F9ABF143C9}" dt="2019-07-07T12:15:05.851" v="57" actId="478"/>
          <ac:picMkLst>
            <pc:docMk/>
            <pc:sldMk cId="3295047443" sldId="278"/>
            <ac:picMk id="3" creationId="{362B2FBF-8835-4E88-859B-7C7BD7BCF9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27DF-8E34-43F6-8551-B634B1801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95CF6-D396-435F-9F4D-DEBFFA675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EB6B2-5280-45B1-B944-BA7DD450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B36-FA47-48BD-A23E-B75DC7A5976A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77067-29E7-4AC0-83B0-B402F6F5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90EBD-0AE2-40A3-B697-743E3252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EB2-B86B-4D17-BA49-2C86F4B4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7DB2-432B-4EDB-8F70-1E4FEBA1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47D47-428F-475B-A30F-2A6B897B9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E4584-31C4-406B-A11B-A8623BB7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B36-FA47-48BD-A23E-B75DC7A5976A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6A7E1-099F-4E9A-B292-6B34139B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91B10-08EE-4ADC-ABE8-1621FB7F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EB2-B86B-4D17-BA49-2C86F4B4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BDE3D2-7EBA-4990-B77F-1823AA7AD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FE8FF-D90B-44C6-B9CA-6E4D8A518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94B93-64B9-4364-A49C-54907E68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B36-FA47-48BD-A23E-B75DC7A5976A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077A4-D11E-4ADE-8276-9BEFEC27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8C46F-A041-4BBF-B409-6C5CE1D5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EB2-B86B-4D17-BA49-2C86F4B4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0D10-591E-413E-BD6C-7ACE839B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87115-68EC-4ECE-A0B6-134ACF66F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DF911-110A-4FF7-9584-EB1576D0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B36-FA47-48BD-A23E-B75DC7A5976A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7A057-1E8A-4DFD-B255-12F42755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AE16-B892-4963-8969-3D1E4AA5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EB2-B86B-4D17-BA49-2C86F4B4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6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D932-1B25-4FEE-AB03-31465EEA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286FA-56A8-44DF-AD05-6E593C50D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69F0F-06E7-4CF4-9784-14304BAC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B36-FA47-48BD-A23E-B75DC7A5976A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E346E-86E0-4D3E-922B-5056DDEB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0ABC1-3EA4-4C3C-B77F-198442AA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EB2-B86B-4D17-BA49-2C86F4B4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1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BA36-5180-44AB-B13B-28B34CD6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819F-327D-40FC-AF5A-832571617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689D4-797E-4775-B961-41AAF7C3E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159AB-BA9B-4B28-A823-F681459B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B36-FA47-48BD-A23E-B75DC7A5976A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F6DA6-BB30-44CE-9154-755133D0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62A4F-BB5A-47B4-8B6C-6EE78A91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EB2-B86B-4D17-BA49-2C86F4B4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5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E18B-BB94-492C-BF8E-0BCFBF20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3525B-9225-472E-A303-EF241F1BA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5F529-0D57-435A-8EC9-BE6788046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17F2C-30CC-4E68-A041-51665A8DA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B3B37-047A-43F5-8351-706C07062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112E4-7DA7-4BCF-A48C-632FE45C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B36-FA47-48BD-A23E-B75DC7A5976A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0618B-B0A5-4B8D-8A23-8CB59551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55DFC-397A-4E12-B66C-FEE1FAB3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EB2-B86B-4D17-BA49-2C86F4B4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D82DE-AD15-4F13-8438-801AAE5B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954F7-7DED-48C8-A9E2-6FCA4EC32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B36-FA47-48BD-A23E-B75DC7A5976A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78031-9D99-4FB2-B517-AFFC8CFE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8F071-F2C0-4C5B-AB16-2EAB0F46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EB2-B86B-4D17-BA49-2C86F4B4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4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C069D-0276-47AD-9B14-2AE5D64B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B36-FA47-48BD-A23E-B75DC7A5976A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D1562-0351-447A-B1C5-98AB635E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B0294-668A-48B2-9A7E-90664016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EB2-B86B-4D17-BA49-2C86F4B4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BB90-2C64-4A42-81D0-40BCE982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67244-5D18-4A44-A524-FE69ED14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6B292-0869-48DC-BD34-460B8D256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E7FAB-B850-4AA9-9B51-E8575BB0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B36-FA47-48BD-A23E-B75DC7A5976A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86CFC-20F6-4811-B7AF-2387E48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A2F6-92E1-4E21-8C75-FBB1AA24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EB2-B86B-4D17-BA49-2C86F4B4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A357-1A34-4F90-8BBF-D1449BEF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4FE6D-1BA1-43DB-9571-07ED1DAE6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4E856-7BF5-4347-BA78-1C825C151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8D2F6-164C-4844-BE5A-FAA79667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B36-FA47-48BD-A23E-B75DC7A5976A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31F62-7EB8-4457-9C54-F740462A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258DE-38A6-439A-8333-821972FF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EB2-B86B-4D17-BA49-2C86F4B4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92C04-83ED-4A08-9187-0A04A219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8FEF9-23C6-4BF9-865A-BDD3BE0C3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C1DD1-D195-475E-B6EC-1438DD550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2B36-FA47-48BD-A23E-B75DC7A5976A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73FA7-E596-45F4-BF9B-56E041F2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C99F0-1F1F-4A76-9452-3202BE5D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4EB2-B86B-4D17-BA49-2C86F4B4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1EAF2-95C2-4908-B0EC-668F6F8C6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99041A-1BC3-44B3-A66B-01AC28E25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LWC DBM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58E46-C7CD-424C-B8D1-A0B6306F6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1039099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587C-6E07-4185-9E21-8D54BA5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35" y="5757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1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Mission and Vision:  Planting Bible Studies:  Matt 28:16-20.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A0DE-0F98-4BA9-BFB2-DAE55765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295"/>
            <a:ext cx="10515600" cy="4849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16  Then the eleven disciples went away into Galilee, into a mountain where Jesus had appointed them. 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17  And when they saw him, they worshipped him: but some doubted. 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18  And Jesus came and </a:t>
            </a:r>
            <a:r>
              <a:rPr lang="en-US" dirty="0" err="1">
                <a:solidFill>
                  <a:schemeClr val="bg1"/>
                </a:solidFill>
              </a:rPr>
              <a:t>spake</a:t>
            </a:r>
            <a:r>
              <a:rPr lang="en-US" dirty="0">
                <a:solidFill>
                  <a:schemeClr val="bg1"/>
                </a:solidFill>
              </a:rPr>
              <a:t> unto them, saying, All power is given unto me in heaven and in earth….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…and, lo, I am with you </a:t>
            </a:r>
            <a:r>
              <a:rPr lang="en-US" dirty="0" err="1">
                <a:solidFill>
                  <a:schemeClr val="bg1"/>
                </a:solidFill>
              </a:rPr>
              <a:t>alway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even</a:t>
            </a:r>
            <a:r>
              <a:rPr lang="en-US" dirty="0">
                <a:solidFill>
                  <a:schemeClr val="bg1"/>
                </a:solidFill>
              </a:rPr>
              <a:t> unto the end of the world. Amen.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40CA2D-0A8E-418C-9937-355C948196DB}"/>
              </a:ext>
            </a:extLst>
          </p:cNvPr>
          <p:cNvSpPr/>
          <p:nvPr/>
        </p:nvSpPr>
        <p:spPr>
          <a:xfrm>
            <a:off x="5092931" y="1629295"/>
            <a:ext cx="853440" cy="4488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CAEA9-08B3-4651-A18B-F81221E2D0F3}"/>
              </a:ext>
            </a:extLst>
          </p:cNvPr>
          <p:cNvSpPr txBox="1"/>
          <p:nvPr/>
        </p:nvSpPr>
        <p:spPr>
          <a:xfrm>
            <a:off x="6905105" y="2139142"/>
            <a:ext cx="2410691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They were where they were supposed to be.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6375D0-2903-4435-B4FA-C8C2933331E3}"/>
              </a:ext>
            </a:extLst>
          </p:cNvPr>
          <p:cNvCxnSpPr/>
          <p:nvPr/>
        </p:nvCxnSpPr>
        <p:spPr>
          <a:xfrm>
            <a:off x="5946371" y="2033847"/>
            <a:ext cx="958734" cy="105295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0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50F53-A2D5-4A27-976A-D9F4CB41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650" y="4298765"/>
            <a:ext cx="3535986" cy="2773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A587C-6E07-4185-9E21-8D54BA5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35" y="5757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1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Mission and Vision:  Planting Bible Studies:  Matt 28:16-20.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A0DE-0F98-4BA9-BFB2-DAE55765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295"/>
            <a:ext cx="10515600" cy="4849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16  Then the eleven disciples went away into Galilee, into a mountain where Jesus had appointed them. 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17  And when they saw him, they worshipped him: but some doubted. 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18  And Jesus came and </a:t>
            </a:r>
            <a:r>
              <a:rPr lang="en-US" dirty="0" err="1">
                <a:solidFill>
                  <a:schemeClr val="bg1"/>
                </a:solidFill>
              </a:rPr>
              <a:t>spake</a:t>
            </a:r>
            <a:r>
              <a:rPr lang="en-US" dirty="0">
                <a:solidFill>
                  <a:schemeClr val="bg1"/>
                </a:solidFill>
              </a:rPr>
              <a:t> unto them, saying, All power is given unto me in heaven and in earth….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…and, lo, I am with you </a:t>
            </a:r>
            <a:r>
              <a:rPr lang="en-US" dirty="0" err="1">
                <a:solidFill>
                  <a:schemeClr val="bg1"/>
                </a:solidFill>
              </a:rPr>
              <a:t>alway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even</a:t>
            </a:r>
            <a:r>
              <a:rPr lang="en-US" dirty="0">
                <a:solidFill>
                  <a:schemeClr val="bg1"/>
                </a:solidFill>
              </a:rPr>
              <a:t> unto the end of the world. Amen.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40CA2D-0A8E-418C-9937-355C948196DB}"/>
              </a:ext>
            </a:extLst>
          </p:cNvPr>
          <p:cNvSpPr/>
          <p:nvPr/>
        </p:nvSpPr>
        <p:spPr>
          <a:xfrm>
            <a:off x="5092931" y="1629295"/>
            <a:ext cx="853440" cy="4488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E4CC65-B700-4788-A37F-3930BD19F3AE}"/>
              </a:ext>
            </a:extLst>
          </p:cNvPr>
          <p:cNvSpPr/>
          <p:nvPr/>
        </p:nvSpPr>
        <p:spPr>
          <a:xfrm>
            <a:off x="3685308" y="3059084"/>
            <a:ext cx="648393" cy="4488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83515D-9756-4AD4-849C-1178B4B4BC1F}"/>
              </a:ext>
            </a:extLst>
          </p:cNvPr>
          <p:cNvSpPr/>
          <p:nvPr/>
        </p:nvSpPr>
        <p:spPr>
          <a:xfrm>
            <a:off x="5738552" y="3059084"/>
            <a:ext cx="1820487" cy="4488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3AB271-6A43-4656-9BB9-DA4B82F78FDF}"/>
              </a:ext>
            </a:extLst>
          </p:cNvPr>
          <p:cNvSpPr/>
          <p:nvPr/>
        </p:nvSpPr>
        <p:spPr>
          <a:xfrm>
            <a:off x="9700951" y="3059084"/>
            <a:ext cx="1392383" cy="4488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CAEA9-08B3-4651-A18B-F81221E2D0F3}"/>
              </a:ext>
            </a:extLst>
          </p:cNvPr>
          <p:cNvSpPr txBox="1"/>
          <p:nvPr/>
        </p:nvSpPr>
        <p:spPr>
          <a:xfrm>
            <a:off x="6905105" y="2139142"/>
            <a:ext cx="2410691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They were where they were supposed to be.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6375D0-2903-4435-B4FA-C8C2933331E3}"/>
              </a:ext>
            </a:extLst>
          </p:cNvPr>
          <p:cNvCxnSpPr/>
          <p:nvPr/>
        </p:nvCxnSpPr>
        <p:spPr>
          <a:xfrm>
            <a:off x="5946371" y="2033847"/>
            <a:ext cx="958734" cy="105295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08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9EDC9E7-CC12-4EE4-8926-9EA0FD60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455" y="4336472"/>
            <a:ext cx="3535986" cy="2773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A587C-6E07-4185-9E21-8D54BA5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35" y="5757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1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Mission and Vision:  Planting Bible Studies:  Matt 28:16-20.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A0DE-0F98-4BA9-BFB2-DAE55765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295"/>
            <a:ext cx="10515600" cy="48490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19  Go ye therefore, and teach all nations, baptizing them in the name of the Father, and of the Son, and of the Holy Ghost: 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20  Teaching them to observe all things whatsoever I have commanded you: and, lo, I am with you </a:t>
            </a:r>
            <a:r>
              <a:rPr lang="en-US" dirty="0" err="1">
                <a:solidFill>
                  <a:schemeClr val="bg1"/>
                </a:solidFill>
              </a:rPr>
              <a:t>alway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even</a:t>
            </a:r>
            <a:r>
              <a:rPr lang="en-US" dirty="0">
                <a:solidFill>
                  <a:schemeClr val="bg1"/>
                </a:solidFill>
              </a:rPr>
              <a:t> unto the end of the world. Amen.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A0D2F1-F8C4-42B1-B30F-45A2B8A60B98}"/>
              </a:ext>
            </a:extLst>
          </p:cNvPr>
          <p:cNvSpPr/>
          <p:nvPr/>
        </p:nvSpPr>
        <p:spPr>
          <a:xfrm>
            <a:off x="1396538" y="1992499"/>
            <a:ext cx="2421775" cy="5652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321596-708A-48A1-9271-D20BF778BA06}"/>
              </a:ext>
            </a:extLst>
          </p:cNvPr>
          <p:cNvSpPr/>
          <p:nvPr/>
        </p:nvSpPr>
        <p:spPr>
          <a:xfrm>
            <a:off x="4470166" y="2004569"/>
            <a:ext cx="2473037" cy="5652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021EF4-B479-4408-BD72-2BA33E474DBC}"/>
              </a:ext>
            </a:extLst>
          </p:cNvPr>
          <p:cNvSpPr/>
          <p:nvPr/>
        </p:nvSpPr>
        <p:spPr>
          <a:xfrm>
            <a:off x="7010404" y="2029979"/>
            <a:ext cx="2197330" cy="54032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823ED2-4645-4B94-A5B2-3C129BA36613}"/>
              </a:ext>
            </a:extLst>
          </p:cNvPr>
          <p:cNvSpPr/>
          <p:nvPr/>
        </p:nvSpPr>
        <p:spPr>
          <a:xfrm>
            <a:off x="1396538" y="4053840"/>
            <a:ext cx="2222269" cy="5652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7E999A-2798-454F-B4CF-3205D0D57979}"/>
              </a:ext>
            </a:extLst>
          </p:cNvPr>
          <p:cNvSpPr txBox="1"/>
          <p:nvPr/>
        </p:nvSpPr>
        <p:spPr>
          <a:xfrm>
            <a:off x="1693025" y="3261977"/>
            <a:ext cx="914400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6B1BA-3D33-4B71-B413-90EF0C1CD278}"/>
              </a:ext>
            </a:extLst>
          </p:cNvPr>
          <p:cNvSpPr txBox="1"/>
          <p:nvPr/>
        </p:nvSpPr>
        <p:spPr>
          <a:xfrm>
            <a:off x="4067695" y="3244334"/>
            <a:ext cx="1463039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EVANGELISM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B5BDD-45B2-42D8-A4A7-9078562C4046}"/>
              </a:ext>
            </a:extLst>
          </p:cNvPr>
          <p:cNvSpPr txBox="1"/>
          <p:nvPr/>
        </p:nvSpPr>
        <p:spPr>
          <a:xfrm>
            <a:off x="7129550" y="3238392"/>
            <a:ext cx="2352501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JOINING THE CHURCH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48A2F-99EA-4B1E-906D-FB696A383962}"/>
              </a:ext>
            </a:extLst>
          </p:cNvPr>
          <p:cNvSpPr txBox="1"/>
          <p:nvPr/>
        </p:nvSpPr>
        <p:spPr>
          <a:xfrm>
            <a:off x="3577244" y="5179413"/>
            <a:ext cx="1463039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DISCIPLESHIP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E4B489-6ACD-4DBB-90AD-9F7A49862C20}"/>
              </a:ext>
            </a:extLst>
          </p:cNvPr>
          <p:cNvCxnSpPr/>
          <p:nvPr/>
        </p:nvCxnSpPr>
        <p:spPr>
          <a:xfrm flipV="1">
            <a:off x="2150225" y="2648987"/>
            <a:ext cx="238299" cy="58940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368B46-9A00-4B22-977A-3428183BF5F1}"/>
              </a:ext>
            </a:extLst>
          </p:cNvPr>
          <p:cNvCxnSpPr>
            <a:cxnSpLocks/>
          </p:cNvCxnSpPr>
          <p:nvPr/>
        </p:nvCxnSpPr>
        <p:spPr>
          <a:xfrm flipV="1">
            <a:off x="5141425" y="2635141"/>
            <a:ext cx="0" cy="54032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EF000B-C53E-4B7A-AEEF-9292811A30B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8109069" y="2635140"/>
            <a:ext cx="196732" cy="60325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2D2A45-39BA-4789-B18A-B297ACFD9C15}"/>
              </a:ext>
            </a:extLst>
          </p:cNvPr>
          <p:cNvCxnSpPr>
            <a:cxnSpLocks/>
          </p:cNvCxnSpPr>
          <p:nvPr/>
        </p:nvCxnSpPr>
        <p:spPr>
          <a:xfrm flipH="1" flipV="1">
            <a:off x="3239193" y="4603833"/>
            <a:ext cx="518160" cy="57558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03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587C-6E07-4185-9E21-8D54BA5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35" y="5757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1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Mission and Vision:  Planting Bible Studies:  Matt 28:18-20.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A0DE-0F98-4BA9-BFB2-DAE55765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8" y="679108"/>
            <a:ext cx="10515600" cy="6003046"/>
          </a:xfrm>
        </p:spPr>
        <p:txBody>
          <a:bodyPr>
            <a:no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36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Extends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Local church (MBT and LWC) into our communities. (Go…)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B26207-68DC-4C05-8AD8-A55888FB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Local church (MBT and LWC) into our communities. (Go…)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  Makes owning the mission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(ye…)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3.  Makes owning the fruit possible and practical. (teach…)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growing leaders and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established leaders. (teach…)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26B8DA6-D11D-4B25-9547-86D49566E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5.  Prepares people to plant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This is how LFLS got started.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F93D05-389B-4101-8F3C-BA8EEBD47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357" y="4408436"/>
            <a:ext cx="353598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0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587C-6E07-4185-9E21-8D54BA5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35" y="5757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1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Mission and Vision:  Planting Bible Studies:  Matt 28:18-20.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A0DE-0F98-4BA9-BFB2-DAE55765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8" y="679108"/>
            <a:ext cx="10515600" cy="6003046"/>
          </a:xfrm>
        </p:spPr>
        <p:txBody>
          <a:bodyPr>
            <a:no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36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Extends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Local church (MBT and LWC) into our communities. (Go…)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2.  Makes owning the mission </a:t>
            </a:r>
            <a:r>
              <a:rPr lang="en-US" sz="3600" u="sng" dirty="0">
                <a:solidFill>
                  <a:schemeClr val="bg1"/>
                </a:solidFill>
              </a:rPr>
              <a:t>possible</a:t>
            </a:r>
            <a:r>
              <a:rPr lang="en-US" sz="3600" dirty="0">
                <a:solidFill>
                  <a:schemeClr val="bg1"/>
                </a:solidFill>
              </a:rPr>
              <a:t> and </a:t>
            </a:r>
            <a:r>
              <a:rPr lang="en-US" sz="3600" u="sng" dirty="0">
                <a:solidFill>
                  <a:schemeClr val="bg1"/>
                </a:solidFill>
              </a:rPr>
              <a:t>practical</a:t>
            </a:r>
            <a:r>
              <a:rPr lang="en-US" sz="3600" dirty="0">
                <a:solidFill>
                  <a:schemeClr val="bg1"/>
                </a:solidFill>
              </a:rPr>
              <a:t>.  (ye…)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B26207-68DC-4C05-8AD8-A55888FB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Local church (MBT and LWC) into our communities. (Go…)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  Makes owning the mission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(ye…)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3.  Makes owning the fruit possible and practical. (teach…)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growing leaders and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established leaders. (teach…)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26B8DA6-D11D-4B25-9547-86D49566E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5.  Prepares people to plant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This is how LFLS got started.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7C2DE-E6CA-42B9-AEA4-08082855B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047" y="4369437"/>
            <a:ext cx="353598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2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587C-6E07-4185-9E21-8D54BA5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35" y="5757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1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Mission and Vision:  Planting Bible Studies:  Matt 28:18-20.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A0DE-0F98-4BA9-BFB2-DAE55765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8" y="679108"/>
            <a:ext cx="10515600" cy="6003046"/>
          </a:xfrm>
        </p:spPr>
        <p:txBody>
          <a:bodyPr>
            <a:no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36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Extends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Local church (MBT and LWC) into our communities. (Go…)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2.  Makes owning the mission </a:t>
            </a:r>
            <a:r>
              <a:rPr lang="en-US" sz="3600" u="sng" dirty="0">
                <a:solidFill>
                  <a:schemeClr val="bg1"/>
                </a:solidFill>
              </a:rPr>
              <a:t>possible</a:t>
            </a:r>
            <a:r>
              <a:rPr lang="en-US" sz="3600" dirty="0">
                <a:solidFill>
                  <a:schemeClr val="bg1"/>
                </a:solidFill>
              </a:rPr>
              <a:t> and </a:t>
            </a:r>
            <a:r>
              <a:rPr lang="en-US" sz="3600" u="sng" dirty="0">
                <a:solidFill>
                  <a:schemeClr val="bg1"/>
                </a:solidFill>
              </a:rPr>
              <a:t>practical</a:t>
            </a:r>
            <a:r>
              <a:rPr lang="en-US" sz="3600" dirty="0">
                <a:solidFill>
                  <a:schemeClr val="bg1"/>
                </a:solidFill>
              </a:rPr>
              <a:t>.  (ye…)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3.  Makes owning the fruit possible and practical. (teach…)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B26207-68DC-4C05-8AD8-A55888FB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Local church (MBT and LWC) into our communities. (Go…)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  Makes owning the mission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(ye…)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3.  Makes owning the fruit possible and practical. (teach…)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growing leaders and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established leaders. (teach…)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26B8DA6-D11D-4B25-9547-86D49566E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5.  Prepares people to plant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This is how LFLS got started.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17CBF-6F8A-48FA-BA98-358723409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025" y="4306716"/>
            <a:ext cx="353598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72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3D5F12-9910-4981-867F-6ABCB552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74" y="4337631"/>
            <a:ext cx="3535986" cy="2773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A587C-6E07-4185-9E21-8D54BA5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35" y="5757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1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Mission and Vision:  Planting Bible Studies:  Matt 28:18-20.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A0DE-0F98-4BA9-BFB2-DAE55765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8" y="679108"/>
            <a:ext cx="10515600" cy="6003046"/>
          </a:xfrm>
        </p:spPr>
        <p:txBody>
          <a:bodyPr>
            <a:no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36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Extends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Local church (MBT and LWC) into our communities. (Go…)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2.  Makes owning the mission </a:t>
            </a:r>
            <a:r>
              <a:rPr lang="en-US" sz="3600" u="sng" dirty="0">
                <a:solidFill>
                  <a:schemeClr val="bg1"/>
                </a:solidFill>
              </a:rPr>
              <a:t>possible</a:t>
            </a:r>
            <a:r>
              <a:rPr lang="en-US" sz="3600" dirty="0">
                <a:solidFill>
                  <a:schemeClr val="bg1"/>
                </a:solidFill>
              </a:rPr>
              <a:t> and </a:t>
            </a:r>
            <a:r>
              <a:rPr lang="en-US" sz="3600" u="sng" dirty="0">
                <a:solidFill>
                  <a:schemeClr val="bg1"/>
                </a:solidFill>
              </a:rPr>
              <a:t>practical</a:t>
            </a:r>
            <a:r>
              <a:rPr lang="en-US" sz="3600" dirty="0">
                <a:solidFill>
                  <a:schemeClr val="bg1"/>
                </a:solidFill>
              </a:rPr>
              <a:t>.  (ye…)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3.  Makes owning the fruit possible and practical. (teach…)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4.  </a:t>
            </a:r>
            <a:r>
              <a:rPr lang="en-US" sz="3600" u="sng" dirty="0">
                <a:solidFill>
                  <a:schemeClr val="bg1"/>
                </a:solidFill>
              </a:rPr>
              <a:t>Prepares</a:t>
            </a:r>
            <a:r>
              <a:rPr lang="en-US" sz="3600" dirty="0">
                <a:solidFill>
                  <a:schemeClr val="bg1"/>
                </a:solidFill>
              </a:rPr>
              <a:t> growing leaders and </a:t>
            </a:r>
            <a:r>
              <a:rPr lang="en-US" sz="3600" u="sng" dirty="0">
                <a:solidFill>
                  <a:schemeClr val="bg1"/>
                </a:solidFill>
              </a:rPr>
              <a:t>enables</a:t>
            </a:r>
            <a:r>
              <a:rPr lang="en-US" sz="3600" dirty="0">
                <a:solidFill>
                  <a:schemeClr val="bg1"/>
                </a:solidFill>
              </a:rPr>
              <a:t> established leaders. (teach…)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B26207-68DC-4C05-8AD8-A55888FB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Local church (MBT and LWC) into our communities. (Go…)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  Makes owning the mission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(ye…)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3.  Makes owning the fruit possible and practical. (teach…)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growing leaders and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established leaders. (teach…)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26B8DA6-D11D-4B25-9547-86D49566E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5.  Prepares people to plant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This is how LFLS got started.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3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CF1377-2F83-4E9E-BB7A-1F02A172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923" y="4369437"/>
            <a:ext cx="3535986" cy="2773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A587C-6E07-4185-9E21-8D54BA5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35" y="5757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1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Mission and Vision:  Planting Bible Studies:  Matt 28:18-20.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A0DE-0F98-4BA9-BFB2-DAE55765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8" y="679108"/>
            <a:ext cx="10515600" cy="6003046"/>
          </a:xfrm>
        </p:spPr>
        <p:txBody>
          <a:bodyPr>
            <a:no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36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Extends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Local church (MBT and LWC) into our communities. (Go…)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2.  Makes owning the mission </a:t>
            </a:r>
            <a:r>
              <a:rPr lang="en-US" sz="3600" u="sng" dirty="0">
                <a:solidFill>
                  <a:schemeClr val="bg1"/>
                </a:solidFill>
              </a:rPr>
              <a:t>possible</a:t>
            </a:r>
            <a:r>
              <a:rPr lang="en-US" sz="3600" dirty="0">
                <a:solidFill>
                  <a:schemeClr val="bg1"/>
                </a:solidFill>
              </a:rPr>
              <a:t> and </a:t>
            </a:r>
            <a:r>
              <a:rPr lang="en-US" sz="3600" u="sng" dirty="0">
                <a:solidFill>
                  <a:schemeClr val="bg1"/>
                </a:solidFill>
              </a:rPr>
              <a:t>practical</a:t>
            </a:r>
            <a:r>
              <a:rPr lang="en-US" sz="3600" dirty="0">
                <a:solidFill>
                  <a:schemeClr val="bg1"/>
                </a:solidFill>
              </a:rPr>
              <a:t>.  (ye…)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3.  Makes owning the fruit possible and practical. (teach…)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4.  </a:t>
            </a:r>
            <a:r>
              <a:rPr lang="en-US" sz="3600" u="sng" dirty="0">
                <a:solidFill>
                  <a:schemeClr val="bg1"/>
                </a:solidFill>
              </a:rPr>
              <a:t>Prepares</a:t>
            </a:r>
            <a:r>
              <a:rPr lang="en-US" sz="3600" dirty="0">
                <a:solidFill>
                  <a:schemeClr val="bg1"/>
                </a:solidFill>
              </a:rPr>
              <a:t> growing leaders and </a:t>
            </a:r>
            <a:r>
              <a:rPr lang="en-US" sz="3600" u="sng" dirty="0">
                <a:solidFill>
                  <a:schemeClr val="bg1"/>
                </a:solidFill>
              </a:rPr>
              <a:t>enables</a:t>
            </a:r>
            <a:r>
              <a:rPr lang="en-US" sz="3600" dirty="0">
                <a:solidFill>
                  <a:schemeClr val="bg1"/>
                </a:solidFill>
              </a:rPr>
              <a:t> established leaders. (teach…)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5.  Prepares people to plant </a:t>
            </a:r>
            <a:r>
              <a:rPr lang="en-US" sz="3600" u="sng" dirty="0">
                <a:solidFill>
                  <a:schemeClr val="bg1"/>
                </a:solidFill>
              </a:rPr>
              <a:t>churches</a:t>
            </a:r>
            <a:r>
              <a:rPr lang="en-US" sz="3600" dirty="0">
                <a:solidFill>
                  <a:schemeClr val="bg1"/>
                </a:solidFill>
              </a:rPr>
              <a:t>.  This is how LFLS got started.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B26207-68DC-4C05-8AD8-A55888FB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Local church (MBT and LWC) into our communities. (Go…)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  Makes owning the mission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(ye…)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3.  Makes owning the fruit possible and practical. (teach…)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growing leaders and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established leaders. (teach…)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26B8DA6-D11D-4B25-9547-86D49566E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5.  Prepares people to plant 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churches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This is how LFLS got started.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7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00">
            <a:extLst>
              <a:ext uri="{FF2B5EF4-FFF2-40B4-BE49-F238E27FC236}">
                <a16:creationId xmlns:a16="http://schemas.microsoft.com/office/drawing/2014/main" id="{1BFD59E3-9279-4777-BC35-49F7DB56278C}"/>
              </a:ext>
            </a:extLst>
          </p:cNvPr>
          <p:cNvSpPr txBox="1"/>
          <p:nvPr/>
        </p:nvSpPr>
        <p:spPr>
          <a:xfrm>
            <a:off x="548053" y="1407381"/>
            <a:ext cx="3363974" cy="4232817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cap="all" dirty="0">
                <a:solidFill>
                  <a:schemeClr val="bg1"/>
                </a:solidFill>
                <a:effectLst/>
              </a:rPr>
              <a:t>The vision:  LWC members will DO OUR PART TO FULFILL THE Great commission by Extending the reach of MBT by establishing supported Bible studies around the metro.</a:t>
            </a:r>
            <a:endParaRPr lang="en-US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D88B1C-9511-4AA3-9FCD-E2EEEC36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895139"/>
            <a:ext cx="6250769" cy="49068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535EC7-E2EF-48EB-87C0-6B725DAD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285"/>
            <a:ext cx="24878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7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25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12BBDF-376E-43B5-86E1-69682BC3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539" y="555929"/>
            <a:ext cx="4309606" cy="57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7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25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08B72-1969-4CA8-97FA-C0A6F9183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798" y="744882"/>
            <a:ext cx="4026176" cy="536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6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25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D4160-12EA-4FDC-8643-D8608A450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370" y="842175"/>
            <a:ext cx="5009943" cy="53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0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25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82E8F-338E-430D-8163-5E84CD308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43" y="609144"/>
            <a:ext cx="4240713" cy="56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9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25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121CE-ED61-4F71-B029-59DF2FE51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652" y="1267239"/>
            <a:ext cx="5764696" cy="43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25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B2FBF-8835-4E88-859B-7C7BD7BCF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19"/>
          <a:stretch/>
        </p:blipFill>
        <p:spPr>
          <a:xfrm>
            <a:off x="3490954" y="907377"/>
            <a:ext cx="5210092" cy="504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1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25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EA9727-4B68-4A91-9A8B-DF8EF8A04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017" y="1222512"/>
            <a:ext cx="5883966" cy="44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4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03EBC-B511-4DD8-B3FA-8CA711D07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A587C-6E07-4185-9E21-8D54BA5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28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1</a:t>
            </a: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Mission and Vision:  Planting Bible Studies:  Matt 28:16-20.</a:t>
            </a:r>
            <a:br>
              <a:rPr lang="en-US" alt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A0DE-0F98-4BA9-BFB2-DAE55765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16  Then the eleven disciples went away into Galilee, into a mountain where Jesus had appointed them. 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17  And when they saw him, they worshipped him: but some doubted. 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18  And Jesus came and </a:t>
            </a:r>
            <a:r>
              <a:rPr lang="en-US" sz="2600" dirty="0" err="1">
                <a:solidFill>
                  <a:srgbClr val="FFFFFF"/>
                </a:solidFill>
              </a:rPr>
              <a:t>spake</a:t>
            </a:r>
            <a:r>
              <a:rPr lang="en-US" sz="2600" dirty="0">
                <a:solidFill>
                  <a:srgbClr val="FFFFFF"/>
                </a:solidFill>
              </a:rPr>
              <a:t> unto them, saying, All power is given unto me in heaven and in earth. 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19  Go ye therefore, and teach all nations, baptizing them in the name of the Father, and of the Son, and of the Holy Ghost: 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20  Teaching them to observe all things whatsoever I have commanded you: and, lo, I am with you </a:t>
            </a:r>
            <a:r>
              <a:rPr lang="en-US" sz="2600" dirty="0" err="1">
                <a:solidFill>
                  <a:srgbClr val="FFFFFF"/>
                </a:solidFill>
              </a:rPr>
              <a:t>alway</a:t>
            </a:r>
            <a:r>
              <a:rPr lang="en-US" sz="2600" dirty="0">
                <a:solidFill>
                  <a:srgbClr val="FFFFFF"/>
                </a:solidFill>
              </a:rPr>
              <a:t>, </a:t>
            </a:r>
            <a:r>
              <a:rPr lang="en-US" sz="2600" i="1" dirty="0">
                <a:solidFill>
                  <a:srgbClr val="FFFFFF"/>
                </a:solidFill>
              </a:rPr>
              <a:t>even</a:t>
            </a:r>
            <a:r>
              <a:rPr lang="en-US" sz="2600" dirty="0">
                <a:solidFill>
                  <a:srgbClr val="FFFFFF"/>
                </a:solidFill>
              </a:rPr>
              <a:t> unto the end of the world. Amen. </a:t>
            </a:r>
          </a:p>
          <a:p>
            <a:pPr marL="0" indent="0">
              <a:buNone/>
            </a:pPr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42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491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LWC DBM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1:  Mission and Vision:  Planting Bible Studies:  Matt 28:16-20. </vt:lpstr>
      <vt:lpstr>Week 1:  Mission and Vision:  Planting Bible Studies:  Matt 28:16-20. </vt:lpstr>
      <vt:lpstr>Week 1:  Mission and Vision:  Planting Bible Studies:  Matt 28:16-20. </vt:lpstr>
      <vt:lpstr>Week 1:  Mission and Vision:  Planting Bible Studies:  Matt 28:16-20. </vt:lpstr>
      <vt:lpstr>Week 1:  Mission and Vision:  Planting Bible Studies:  Matt 28:18-20. </vt:lpstr>
      <vt:lpstr>Week 1:  Mission and Vision:  Planting Bible Studies:  Matt 28:18-20. </vt:lpstr>
      <vt:lpstr>Week 1:  Mission and Vision:  Planting Bible Studies:  Matt 28:18-20. </vt:lpstr>
      <vt:lpstr>Week 1:  Mission and Vision:  Planting Bible Studies:  Matt 28:18-20. </vt:lpstr>
      <vt:lpstr>Week 1:  Mission and Vision:  Planting Bible Studies:  Matt 28:18-20.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LWC DBM Series</dc:title>
  <dc:creator>Chris Best</dc:creator>
  <cp:lastModifiedBy>Chris Best</cp:lastModifiedBy>
  <cp:revision>11</cp:revision>
  <dcterms:created xsi:type="dcterms:W3CDTF">2019-07-04T21:01:37Z</dcterms:created>
  <dcterms:modified xsi:type="dcterms:W3CDTF">2019-07-07T12:18:01Z</dcterms:modified>
</cp:coreProperties>
</file>