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sldIdLst>
    <p:sldId id="256" r:id="rId5"/>
    <p:sldId id="266" r:id="rId6"/>
    <p:sldId id="370" r:id="rId7"/>
    <p:sldId id="367" r:id="rId8"/>
    <p:sldId id="373" r:id="rId9"/>
    <p:sldId id="352" r:id="rId10"/>
    <p:sldId id="371" r:id="rId11"/>
    <p:sldId id="362" r:id="rId12"/>
    <p:sldId id="361" r:id="rId13"/>
    <p:sldId id="374" r:id="rId14"/>
    <p:sldId id="375" r:id="rId15"/>
    <p:sldId id="376" r:id="rId16"/>
    <p:sldId id="377" r:id="rId17"/>
    <p:sldId id="30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489ABD3-BFA0-4C9C-8AEE-095FDE61007C}">
          <p14:sldIdLst>
            <p14:sldId id="256"/>
          </p14:sldIdLst>
        </p14:section>
        <p14:section name="Review" id="{FDA10E86-EC2B-4486-A667-DBA003937267}">
          <p14:sldIdLst>
            <p14:sldId id="266"/>
            <p14:sldId id="370"/>
          </p14:sldIdLst>
        </p14:section>
        <p14:section name="Introduction" id="{296FEDFE-9CD9-46D5-BA02-FC3ADB993637}">
          <p14:sldIdLst>
            <p14:sldId id="367"/>
            <p14:sldId id="373"/>
          </p14:sldIdLst>
        </p14:section>
        <p14:section name="Abundant Life" id="{44F00263-5009-4C98-B5DE-893BEB8AAA54}">
          <p14:sldIdLst>
            <p14:sldId id="352"/>
            <p14:sldId id="371"/>
            <p14:sldId id="362"/>
          </p14:sldIdLst>
        </p14:section>
        <p14:section name="Encouragement to Disciple" id="{9A3189A3-D345-4CED-B716-20DC25169F7D}">
          <p14:sldIdLst>
            <p14:sldId id="361"/>
            <p14:sldId id="374"/>
            <p14:sldId id="375"/>
          </p14:sldIdLst>
        </p14:section>
        <p14:section name="Boldness and Bible Studies" id="{ADBC79FF-261F-4504-9275-34661A42B642}">
          <p14:sldIdLst>
            <p14:sldId id="376"/>
            <p14:sldId id="377"/>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52E30-548F-4B8B-B602-19CD840D7164}" v="45" dt="2020-01-19T13:10:04.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60" d="100"/>
          <a:sy n="60" d="100"/>
        </p:scale>
        <p:origin x="354" y="7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est" userId="5d85834a-d6cf-4fdc-8bf9-4c36dd6ed9bb" providerId="ADAL" clId="{955D5F90-6B37-47AC-89D1-C1FD6D6609A8}"/>
    <pc:docChg chg="undo custSel mod addSld delSld modSld sldOrd addSection delSection modSection">
      <pc:chgData name="Chris Best" userId="5d85834a-d6cf-4fdc-8bf9-4c36dd6ed9bb" providerId="ADAL" clId="{955D5F90-6B37-47AC-89D1-C1FD6D6609A8}" dt="2020-01-19T13:10:22.726" v="753" actId="47"/>
      <pc:docMkLst>
        <pc:docMk/>
      </pc:docMkLst>
      <pc:sldChg chg="modSp mod ord">
        <pc:chgData name="Chris Best" userId="5d85834a-d6cf-4fdc-8bf9-4c36dd6ed9bb" providerId="ADAL" clId="{955D5F90-6B37-47AC-89D1-C1FD6D6609A8}" dt="2020-01-19T11:31:21.131" v="220"/>
        <pc:sldMkLst>
          <pc:docMk/>
          <pc:sldMk cId="3271383094" sldId="256"/>
        </pc:sldMkLst>
        <pc:spChg chg="mod">
          <ac:chgData name="Chris Best" userId="5d85834a-d6cf-4fdc-8bf9-4c36dd6ed9bb" providerId="ADAL" clId="{955D5F90-6B37-47AC-89D1-C1FD6D6609A8}" dt="2020-01-19T11:26:25.781" v="5" actId="6549"/>
          <ac:spMkLst>
            <pc:docMk/>
            <pc:sldMk cId="3271383094" sldId="256"/>
            <ac:spMk id="2" creationId="{F5C594B2-2303-43BA-B9CC-1EA657278593}"/>
          </ac:spMkLst>
        </pc:spChg>
        <pc:spChg chg="mod">
          <ac:chgData name="Chris Best" userId="5d85834a-d6cf-4fdc-8bf9-4c36dd6ed9bb" providerId="ADAL" clId="{955D5F90-6B37-47AC-89D1-C1FD6D6609A8}" dt="2020-01-19T11:26:32.542" v="12" actId="6549"/>
          <ac:spMkLst>
            <pc:docMk/>
            <pc:sldMk cId="3271383094" sldId="256"/>
            <ac:spMk id="3" creationId="{102B75BF-7261-420C-9455-B594A192E503}"/>
          </ac:spMkLst>
        </pc:spChg>
      </pc:sldChg>
      <pc:sldChg chg="addSp delSp modSp mod ord setBg">
        <pc:chgData name="Chris Best" userId="5d85834a-d6cf-4fdc-8bf9-4c36dd6ed9bb" providerId="ADAL" clId="{955D5F90-6B37-47AC-89D1-C1FD6D6609A8}" dt="2020-01-19T11:30:58.891" v="214"/>
        <pc:sldMkLst>
          <pc:docMk/>
          <pc:sldMk cId="952441464" sldId="266"/>
        </pc:sldMkLst>
        <pc:spChg chg="del mod">
          <ac:chgData name="Chris Best" userId="5d85834a-d6cf-4fdc-8bf9-4c36dd6ed9bb" providerId="ADAL" clId="{955D5F90-6B37-47AC-89D1-C1FD6D6609A8}" dt="2020-01-19T11:27:59.151" v="23"/>
          <ac:spMkLst>
            <pc:docMk/>
            <pc:sldMk cId="952441464" sldId="266"/>
            <ac:spMk id="2" creationId="{3DCA58C8-DD6D-4ADF-99ED-BD26816A8B3B}"/>
          </ac:spMkLst>
        </pc:spChg>
        <pc:spChg chg="mod">
          <ac:chgData name="Chris Best" userId="5d85834a-d6cf-4fdc-8bf9-4c36dd6ed9bb" providerId="ADAL" clId="{955D5F90-6B37-47AC-89D1-C1FD6D6609A8}" dt="2020-01-19T11:26:53.531" v="15" actId="26606"/>
          <ac:spMkLst>
            <pc:docMk/>
            <pc:sldMk cId="952441464" sldId="266"/>
            <ac:spMk id="3" creationId="{0015BF98-6616-49F4-A1C4-B8FB890FD32A}"/>
          </ac:spMkLst>
        </pc:spChg>
        <pc:spChg chg="add mod">
          <ac:chgData name="Chris Best" userId="5d85834a-d6cf-4fdc-8bf9-4c36dd6ed9bb" providerId="ADAL" clId="{955D5F90-6B37-47AC-89D1-C1FD6D6609A8}" dt="2020-01-19T11:29:15.477" v="31" actId="14100"/>
          <ac:spMkLst>
            <pc:docMk/>
            <pc:sldMk cId="952441464" sldId="266"/>
            <ac:spMk id="4" creationId="{27112608-7E7C-4512-A394-F95389456B4F}"/>
          </ac:spMkLst>
        </pc:spChg>
        <pc:spChg chg="del">
          <ac:chgData name="Chris Best" userId="5d85834a-d6cf-4fdc-8bf9-4c36dd6ed9bb" providerId="ADAL" clId="{955D5F90-6B37-47AC-89D1-C1FD6D6609A8}" dt="2020-01-19T11:26:53.531" v="15" actId="26606"/>
          <ac:spMkLst>
            <pc:docMk/>
            <pc:sldMk cId="952441464" sldId="266"/>
            <ac:spMk id="9" creationId="{A8E9C91B-7EAD-4562-AB0E-DFB9663AECE3}"/>
          </ac:spMkLst>
        </pc:spChg>
        <pc:spChg chg="del">
          <ac:chgData name="Chris Best" userId="5d85834a-d6cf-4fdc-8bf9-4c36dd6ed9bb" providerId="ADAL" clId="{955D5F90-6B37-47AC-89D1-C1FD6D6609A8}" dt="2020-01-19T11:26:53.531" v="15" actId="26606"/>
          <ac:spMkLst>
            <pc:docMk/>
            <pc:sldMk cId="952441464" sldId="266"/>
            <ac:spMk id="11" creationId="{8DA9D5E3-3A22-4873-81C8-59749E2165B5}"/>
          </ac:spMkLst>
        </pc:spChg>
        <pc:spChg chg="add mod">
          <ac:chgData name="Chris Best" userId="5d85834a-d6cf-4fdc-8bf9-4c36dd6ed9bb" providerId="ADAL" clId="{955D5F90-6B37-47AC-89D1-C1FD6D6609A8}" dt="2020-01-19T11:28:22.001" v="26" actId="1076"/>
          <ac:spMkLst>
            <pc:docMk/>
            <pc:sldMk cId="952441464" sldId="266"/>
            <ac:spMk id="14" creationId="{5EF7BBF9-B2CD-47DD-AABD-6507FD19FC33}"/>
          </ac:spMkLst>
        </pc:spChg>
        <pc:spChg chg="add mod">
          <ac:chgData name="Chris Best" userId="5d85834a-d6cf-4fdc-8bf9-4c36dd6ed9bb" providerId="ADAL" clId="{955D5F90-6B37-47AC-89D1-C1FD6D6609A8}" dt="2020-01-19T11:29:33.010" v="32" actId="14100"/>
          <ac:spMkLst>
            <pc:docMk/>
            <pc:sldMk cId="952441464" sldId="266"/>
            <ac:spMk id="15" creationId="{CE3B9B0F-9D85-4D2C-A236-06EE638CC7D4}"/>
          </ac:spMkLst>
        </pc:spChg>
        <pc:spChg chg="add">
          <ac:chgData name="Chris Best" userId="5d85834a-d6cf-4fdc-8bf9-4c36dd6ed9bb" providerId="ADAL" clId="{955D5F90-6B37-47AC-89D1-C1FD6D6609A8}" dt="2020-01-19T11:26:53.531" v="15" actId="26606"/>
          <ac:spMkLst>
            <pc:docMk/>
            <pc:sldMk cId="952441464" sldId="266"/>
            <ac:spMk id="16" creationId="{39E3965E-AC41-4711-9D10-E25ABB132D86}"/>
          </ac:spMkLst>
        </pc:spChg>
        <pc:spChg chg="add">
          <ac:chgData name="Chris Best" userId="5d85834a-d6cf-4fdc-8bf9-4c36dd6ed9bb" providerId="ADAL" clId="{955D5F90-6B37-47AC-89D1-C1FD6D6609A8}" dt="2020-01-19T11:26:53.531" v="15" actId="26606"/>
          <ac:spMkLst>
            <pc:docMk/>
            <pc:sldMk cId="952441464" sldId="266"/>
            <ac:spMk id="20" creationId="{B4D0E555-16F6-44D0-BF56-AF5FF5BDE9D6}"/>
          </ac:spMkLst>
        </pc:spChg>
        <pc:spChg chg="add">
          <ac:chgData name="Chris Best" userId="5d85834a-d6cf-4fdc-8bf9-4c36dd6ed9bb" providerId="ADAL" clId="{955D5F90-6B37-47AC-89D1-C1FD6D6609A8}" dt="2020-01-19T11:26:53.531" v="15" actId="26606"/>
          <ac:spMkLst>
            <pc:docMk/>
            <pc:sldMk cId="952441464" sldId="266"/>
            <ac:spMk id="22" creationId="{8117041D-1A7B-4ECA-AB68-3CFDB6726B8E}"/>
          </ac:spMkLst>
        </pc:spChg>
        <pc:picChg chg="add mod ord">
          <ac:chgData name="Chris Best" userId="5d85834a-d6cf-4fdc-8bf9-4c36dd6ed9bb" providerId="ADAL" clId="{955D5F90-6B37-47AC-89D1-C1FD6D6609A8}" dt="2020-01-19T11:29:37.194" v="33" actId="1076"/>
          <ac:picMkLst>
            <pc:docMk/>
            <pc:sldMk cId="952441464" sldId="266"/>
            <ac:picMk id="6" creationId="{FD9EBCBF-F4CC-4475-A597-75554BAFAFE0}"/>
          </ac:picMkLst>
        </pc:picChg>
        <pc:picChg chg="add del">
          <ac:chgData name="Chris Best" userId="5d85834a-d6cf-4fdc-8bf9-4c36dd6ed9bb" providerId="ADAL" clId="{955D5F90-6B37-47AC-89D1-C1FD6D6609A8}" dt="2020-01-19T11:27:59.151" v="21" actId="478"/>
          <ac:picMkLst>
            <pc:docMk/>
            <pc:sldMk cId="952441464" sldId="266"/>
            <ac:picMk id="13" creationId="{BD54B1FC-8676-472D-95DA-BF838558A844}"/>
          </ac:picMkLst>
        </pc:picChg>
        <pc:cxnChg chg="add">
          <ac:chgData name="Chris Best" userId="5d85834a-d6cf-4fdc-8bf9-4c36dd6ed9bb" providerId="ADAL" clId="{955D5F90-6B37-47AC-89D1-C1FD6D6609A8}" dt="2020-01-19T11:26:53.531" v="15" actId="26606"/>
          <ac:cxnSpMkLst>
            <pc:docMk/>
            <pc:sldMk cId="952441464" sldId="266"/>
            <ac:cxnSpMk id="18" creationId="{1F5DC8C3-BA5F-4EED-BB9A-A14272BD82A1}"/>
          </ac:cxnSpMkLst>
        </pc:cxnChg>
        <pc:cxnChg chg="add">
          <ac:chgData name="Chris Best" userId="5d85834a-d6cf-4fdc-8bf9-4c36dd6ed9bb" providerId="ADAL" clId="{955D5F90-6B37-47AC-89D1-C1FD6D6609A8}" dt="2020-01-19T11:26:53.531" v="15" actId="26606"/>
          <ac:cxnSpMkLst>
            <pc:docMk/>
            <pc:sldMk cId="952441464" sldId="266"/>
            <ac:cxnSpMk id="24" creationId="{ABCD2462-4C1E-401A-AC2D-F799A138B245}"/>
          </ac:cxnSpMkLst>
        </pc:cxnChg>
      </pc:sldChg>
      <pc:sldChg chg="ord">
        <pc:chgData name="Chris Best" userId="5d85834a-d6cf-4fdc-8bf9-4c36dd6ed9bb" providerId="ADAL" clId="{955D5F90-6B37-47AC-89D1-C1FD6D6609A8}" dt="2020-01-19T13:02:32.274" v="743"/>
        <pc:sldMkLst>
          <pc:docMk/>
          <pc:sldMk cId="1444045142" sldId="306"/>
        </pc:sldMkLst>
      </pc:sldChg>
      <pc:sldChg chg="modSp del mod ord">
        <pc:chgData name="Chris Best" userId="5d85834a-d6cf-4fdc-8bf9-4c36dd6ed9bb" providerId="ADAL" clId="{955D5F90-6B37-47AC-89D1-C1FD6D6609A8}" dt="2020-01-19T11:46:03.069" v="420" actId="47"/>
        <pc:sldMkLst>
          <pc:docMk/>
          <pc:sldMk cId="552692658" sldId="314"/>
        </pc:sldMkLst>
        <pc:spChg chg="mod">
          <ac:chgData name="Chris Best" userId="5d85834a-d6cf-4fdc-8bf9-4c36dd6ed9bb" providerId="ADAL" clId="{955D5F90-6B37-47AC-89D1-C1FD6D6609A8}" dt="2020-01-19T11:30:49.521" v="212" actId="6549"/>
          <ac:spMkLst>
            <pc:docMk/>
            <pc:sldMk cId="552692658" sldId="314"/>
            <ac:spMk id="12" creationId="{A5C9364B-11BF-48CF-9E2F-3D14E54AD414}"/>
          </ac:spMkLst>
        </pc:spChg>
        <pc:spChg chg="mod">
          <ac:chgData name="Chris Best" userId="5d85834a-d6cf-4fdc-8bf9-4c36dd6ed9bb" providerId="ADAL" clId="{955D5F90-6B37-47AC-89D1-C1FD6D6609A8}" dt="2020-01-19T11:30:31.690" v="37" actId="20577"/>
          <ac:spMkLst>
            <pc:docMk/>
            <pc:sldMk cId="552692658" sldId="314"/>
            <ac:spMk id="13" creationId="{1BCAD985-15FF-4E0F-835B-05F3F1E8A766}"/>
          </ac:spMkLst>
        </pc:spChg>
        <pc:picChg chg="mod">
          <ac:chgData name="Chris Best" userId="5d85834a-d6cf-4fdc-8bf9-4c36dd6ed9bb" providerId="ADAL" clId="{955D5F90-6B37-47AC-89D1-C1FD6D6609A8}" dt="2020-01-19T11:30:38.120" v="38" actId="1076"/>
          <ac:picMkLst>
            <pc:docMk/>
            <pc:sldMk cId="552692658" sldId="314"/>
            <ac:picMk id="4" creationId="{6D88B35F-19D4-45EE-9824-4162B3184BB4}"/>
          </ac:picMkLst>
        </pc:picChg>
      </pc:sldChg>
      <pc:sldChg chg="modSp del mod ord">
        <pc:chgData name="Chris Best" userId="5d85834a-d6cf-4fdc-8bf9-4c36dd6ed9bb" providerId="ADAL" clId="{955D5F90-6B37-47AC-89D1-C1FD6D6609A8}" dt="2020-01-19T11:45:57.213" v="419" actId="47"/>
        <pc:sldMkLst>
          <pc:docMk/>
          <pc:sldMk cId="3929347371" sldId="350"/>
        </pc:sldMkLst>
        <pc:spChg chg="mod">
          <ac:chgData name="Chris Best" userId="5d85834a-d6cf-4fdc-8bf9-4c36dd6ed9bb" providerId="ADAL" clId="{955D5F90-6B37-47AC-89D1-C1FD6D6609A8}" dt="2020-01-19T11:30:26.500" v="36" actId="20577"/>
          <ac:spMkLst>
            <pc:docMk/>
            <pc:sldMk cId="3929347371" sldId="350"/>
            <ac:spMk id="2" creationId="{3951B977-61F0-47CE-8229-412913DF4915}"/>
          </ac:spMkLst>
        </pc:spChg>
        <pc:spChg chg="mod">
          <ac:chgData name="Chris Best" userId="5d85834a-d6cf-4fdc-8bf9-4c36dd6ed9bb" providerId="ADAL" clId="{955D5F90-6B37-47AC-89D1-C1FD6D6609A8}" dt="2020-01-19T11:30:17.570" v="34" actId="20577"/>
          <ac:spMkLst>
            <pc:docMk/>
            <pc:sldMk cId="3929347371" sldId="350"/>
            <ac:spMk id="6" creationId="{2A585005-90CC-4E49-AE93-80AE31C6E796}"/>
          </ac:spMkLst>
        </pc:spChg>
      </pc:sldChg>
      <pc:sldChg chg="modSp mod ord">
        <pc:chgData name="Chris Best" userId="5d85834a-d6cf-4fdc-8bf9-4c36dd6ed9bb" providerId="ADAL" clId="{955D5F90-6B37-47AC-89D1-C1FD6D6609A8}" dt="2020-01-19T12:42:44.369" v="604"/>
        <pc:sldMkLst>
          <pc:docMk/>
          <pc:sldMk cId="1248746860" sldId="352"/>
        </pc:sldMkLst>
        <pc:spChg chg="mod">
          <ac:chgData name="Chris Best" userId="5d85834a-d6cf-4fdc-8bf9-4c36dd6ed9bb" providerId="ADAL" clId="{955D5F90-6B37-47AC-89D1-C1FD6D6609A8}" dt="2020-01-19T12:41:50.809" v="546" actId="20577"/>
          <ac:spMkLst>
            <pc:docMk/>
            <pc:sldMk cId="1248746860" sldId="352"/>
            <ac:spMk id="2" creationId="{3951B977-61F0-47CE-8229-412913DF4915}"/>
          </ac:spMkLst>
        </pc:spChg>
        <pc:spChg chg="mod">
          <ac:chgData name="Chris Best" userId="5d85834a-d6cf-4fdc-8bf9-4c36dd6ed9bb" providerId="ADAL" clId="{955D5F90-6B37-47AC-89D1-C1FD6D6609A8}" dt="2020-01-19T12:42:20.469" v="601" actId="5793"/>
          <ac:spMkLst>
            <pc:docMk/>
            <pc:sldMk cId="1248746860" sldId="352"/>
            <ac:spMk id="6" creationId="{2A585005-90CC-4E49-AE93-80AE31C6E796}"/>
          </ac:spMkLst>
        </pc:spChg>
      </pc:sldChg>
      <pc:sldChg chg="modSp mod ord">
        <pc:chgData name="Chris Best" userId="5d85834a-d6cf-4fdc-8bf9-4c36dd6ed9bb" providerId="ADAL" clId="{955D5F90-6B37-47AC-89D1-C1FD6D6609A8}" dt="2020-01-19T13:00:19.209" v="701" actId="1076"/>
        <pc:sldMkLst>
          <pc:docMk/>
          <pc:sldMk cId="2521666615" sldId="361"/>
        </pc:sldMkLst>
        <pc:spChg chg="mod">
          <ac:chgData name="Chris Best" userId="5d85834a-d6cf-4fdc-8bf9-4c36dd6ed9bb" providerId="ADAL" clId="{955D5F90-6B37-47AC-89D1-C1FD6D6609A8}" dt="2020-01-19T13:00:19.209" v="701" actId="1076"/>
          <ac:spMkLst>
            <pc:docMk/>
            <pc:sldMk cId="2521666615" sldId="361"/>
            <ac:spMk id="12" creationId="{A5C9364B-11BF-48CF-9E2F-3D14E54AD414}"/>
          </ac:spMkLst>
        </pc:spChg>
        <pc:spChg chg="mod">
          <ac:chgData name="Chris Best" userId="5d85834a-d6cf-4fdc-8bf9-4c36dd6ed9bb" providerId="ADAL" clId="{955D5F90-6B37-47AC-89D1-C1FD6D6609A8}" dt="2020-01-19T13:00:08.903" v="698" actId="403"/>
          <ac:spMkLst>
            <pc:docMk/>
            <pc:sldMk cId="2521666615" sldId="361"/>
            <ac:spMk id="13" creationId="{1BCAD985-15FF-4E0F-835B-05F3F1E8A766}"/>
          </ac:spMkLst>
        </pc:spChg>
      </pc:sldChg>
      <pc:sldChg chg="modSp mod ord">
        <pc:chgData name="Chris Best" userId="5d85834a-d6cf-4fdc-8bf9-4c36dd6ed9bb" providerId="ADAL" clId="{955D5F90-6B37-47AC-89D1-C1FD6D6609A8}" dt="2020-01-19T12:57:00.129" v="653"/>
        <pc:sldMkLst>
          <pc:docMk/>
          <pc:sldMk cId="2947811055" sldId="362"/>
        </pc:sldMkLst>
        <pc:spChg chg="mod">
          <ac:chgData name="Chris Best" userId="5d85834a-d6cf-4fdc-8bf9-4c36dd6ed9bb" providerId="ADAL" clId="{955D5F90-6B37-47AC-89D1-C1FD6D6609A8}" dt="2020-01-19T12:45:04.369" v="644" actId="1076"/>
          <ac:spMkLst>
            <pc:docMk/>
            <pc:sldMk cId="2947811055" sldId="362"/>
            <ac:spMk id="12" creationId="{A5C9364B-11BF-48CF-9E2F-3D14E54AD414}"/>
          </ac:spMkLst>
        </pc:spChg>
        <pc:spChg chg="mod">
          <ac:chgData name="Chris Best" userId="5d85834a-d6cf-4fdc-8bf9-4c36dd6ed9bb" providerId="ADAL" clId="{955D5F90-6B37-47AC-89D1-C1FD6D6609A8}" dt="2020-01-19T12:42:59.104" v="614" actId="20577"/>
          <ac:spMkLst>
            <pc:docMk/>
            <pc:sldMk cId="2947811055" sldId="362"/>
            <ac:spMk id="13" creationId="{1BCAD985-15FF-4E0F-835B-05F3F1E8A766}"/>
          </ac:spMkLst>
        </pc:spChg>
      </pc:sldChg>
      <pc:sldChg chg="del">
        <pc:chgData name="Chris Best" userId="5d85834a-d6cf-4fdc-8bf9-4c36dd6ed9bb" providerId="ADAL" clId="{955D5F90-6B37-47AC-89D1-C1FD6D6609A8}" dt="2020-01-19T11:35:34.711" v="252" actId="47"/>
        <pc:sldMkLst>
          <pc:docMk/>
          <pc:sldMk cId="2927296989" sldId="363"/>
        </pc:sldMkLst>
      </pc:sldChg>
      <pc:sldChg chg="del">
        <pc:chgData name="Chris Best" userId="5d85834a-d6cf-4fdc-8bf9-4c36dd6ed9bb" providerId="ADAL" clId="{955D5F90-6B37-47AC-89D1-C1FD6D6609A8}" dt="2020-01-19T13:10:22.726" v="753" actId="47"/>
        <pc:sldMkLst>
          <pc:docMk/>
          <pc:sldMk cId="1243112207" sldId="364"/>
        </pc:sldMkLst>
      </pc:sldChg>
      <pc:sldChg chg="del">
        <pc:chgData name="Chris Best" userId="5d85834a-d6cf-4fdc-8bf9-4c36dd6ed9bb" providerId="ADAL" clId="{955D5F90-6B37-47AC-89D1-C1FD6D6609A8}" dt="2020-01-19T11:35:34.711" v="252" actId="47"/>
        <pc:sldMkLst>
          <pc:docMk/>
          <pc:sldMk cId="2523040376" sldId="365"/>
        </pc:sldMkLst>
      </pc:sldChg>
      <pc:sldChg chg="modSp del mod">
        <pc:chgData name="Chris Best" userId="5d85834a-d6cf-4fdc-8bf9-4c36dd6ed9bb" providerId="ADAL" clId="{955D5F90-6B37-47AC-89D1-C1FD6D6609A8}" dt="2020-01-19T12:56:00.009" v="647" actId="47"/>
        <pc:sldMkLst>
          <pc:docMk/>
          <pc:sldMk cId="1507645318" sldId="366"/>
        </pc:sldMkLst>
        <pc:spChg chg="mod">
          <ac:chgData name="Chris Best" userId="5d85834a-d6cf-4fdc-8bf9-4c36dd6ed9bb" providerId="ADAL" clId="{955D5F90-6B37-47AC-89D1-C1FD6D6609A8}" dt="2020-01-19T11:46:25.554" v="426" actId="20577"/>
          <ac:spMkLst>
            <pc:docMk/>
            <pc:sldMk cId="1507645318" sldId="366"/>
            <ac:spMk id="2" creationId="{3951B977-61F0-47CE-8229-412913DF4915}"/>
          </ac:spMkLst>
        </pc:spChg>
        <pc:spChg chg="mod">
          <ac:chgData name="Chris Best" userId="5d85834a-d6cf-4fdc-8bf9-4c36dd6ed9bb" providerId="ADAL" clId="{955D5F90-6B37-47AC-89D1-C1FD6D6609A8}" dt="2020-01-19T11:32:29.621" v="248" actId="20577"/>
          <ac:spMkLst>
            <pc:docMk/>
            <pc:sldMk cId="1507645318" sldId="366"/>
            <ac:spMk id="6" creationId="{2A585005-90CC-4E49-AE93-80AE31C6E796}"/>
          </ac:spMkLst>
        </pc:spChg>
      </pc:sldChg>
      <pc:sldChg chg="modSp mod ord">
        <pc:chgData name="Chris Best" userId="5d85834a-d6cf-4fdc-8bf9-4c36dd6ed9bb" providerId="ADAL" clId="{955D5F90-6B37-47AC-89D1-C1FD6D6609A8}" dt="2020-01-19T12:22:10.288" v="456" actId="2711"/>
        <pc:sldMkLst>
          <pc:docMk/>
          <pc:sldMk cId="2491565738" sldId="367"/>
        </pc:sldMkLst>
        <pc:spChg chg="mod">
          <ac:chgData name="Chris Best" userId="5d85834a-d6cf-4fdc-8bf9-4c36dd6ed9bb" providerId="ADAL" clId="{955D5F90-6B37-47AC-89D1-C1FD6D6609A8}" dt="2020-01-19T12:21:39.880" v="453" actId="403"/>
          <ac:spMkLst>
            <pc:docMk/>
            <pc:sldMk cId="2491565738" sldId="367"/>
            <ac:spMk id="12" creationId="{A5C9364B-11BF-48CF-9E2F-3D14E54AD414}"/>
          </ac:spMkLst>
        </pc:spChg>
        <pc:spChg chg="mod">
          <ac:chgData name="Chris Best" userId="5d85834a-d6cf-4fdc-8bf9-4c36dd6ed9bb" providerId="ADAL" clId="{955D5F90-6B37-47AC-89D1-C1FD6D6609A8}" dt="2020-01-19T12:22:10.288" v="456" actId="2711"/>
          <ac:spMkLst>
            <pc:docMk/>
            <pc:sldMk cId="2491565738" sldId="367"/>
            <ac:spMk id="13" creationId="{1BCAD985-15FF-4E0F-835B-05F3F1E8A766}"/>
          </ac:spMkLst>
        </pc:spChg>
      </pc:sldChg>
      <pc:sldChg chg="del">
        <pc:chgData name="Chris Best" userId="5d85834a-d6cf-4fdc-8bf9-4c36dd6ed9bb" providerId="ADAL" clId="{955D5F90-6B37-47AC-89D1-C1FD6D6609A8}" dt="2020-01-19T13:02:24.999" v="741" actId="47"/>
        <pc:sldMkLst>
          <pc:docMk/>
          <pc:sldMk cId="3295596125" sldId="368"/>
        </pc:sldMkLst>
      </pc:sldChg>
      <pc:sldChg chg="del">
        <pc:chgData name="Chris Best" userId="5d85834a-d6cf-4fdc-8bf9-4c36dd6ed9bb" providerId="ADAL" clId="{955D5F90-6B37-47AC-89D1-C1FD6D6609A8}" dt="2020-01-19T13:10:21.608" v="752" actId="47"/>
        <pc:sldMkLst>
          <pc:docMk/>
          <pc:sldMk cId="2230968244" sldId="369"/>
        </pc:sldMkLst>
      </pc:sldChg>
      <pc:sldChg chg="addSp delSp modSp add mod">
        <pc:chgData name="Chris Best" userId="5d85834a-d6cf-4fdc-8bf9-4c36dd6ed9bb" providerId="ADAL" clId="{955D5F90-6B37-47AC-89D1-C1FD6D6609A8}" dt="2020-01-19T11:45:30.490" v="418" actId="1076"/>
        <pc:sldMkLst>
          <pc:docMk/>
          <pc:sldMk cId="1458742059" sldId="370"/>
        </pc:sldMkLst>
        <pc:spChg chg="add mod">
          <ac:chgData name="Chris Best" userId="5d85834a-d6cf-4fdc-8bf9-4c36dd6ed9bb" providerId="ADAL" clId="{955D5F90-6B37-47AC-89D1-C1FD6D6609A8}" dt="2020-01-19T11:40:43.301" v="271" actId="1076"/>
          <ac:spMkLst>
            <pc:docMk/>
            <pc:sldMk cId="1458742059" sldId="370"/>
            <ac:spMk id="2" creationId="{7642B086-7187-470F-8C02-EF5F50F15D57}"/>
          </ac:spMkLst>
        </pc:spChg>
        <pc:spChg chg="mod">
          <ac:chgData name="Chris Best" userId="5d85834a-d6cf-4fdc-8bf9-4c36dd6ed9bb" providerId="ADAL" clId="{955D5F90-6B37-47AC-89D1-C1FD6D6609A8}" dt="2020-01-19T11:45:30.490" v="418" actId="1076"/>
          <ac:spMkLst>
            <pc:docMk/>
            <pc:sldMk cId="1458742059" sldId="370"/>
            <ac:spMk id="3" creationId="{0015BF98-6616-49F4-A1C4-B8FB890FD32A}"/>
          </ac:spMkLst>
        </pc:spChg>
        <pc:spChg chg="del">
          <ac:chgData name="Chris Best" userId="5d85834a-d6cf-4fdc-8bf9-4c36dd6ed9bb" providerId="ADAL" clId="{955D5F90-6B37-47AC-89D1-C1FD6D6609A8}" dt="2020-01-19T11:37:51.932" v="259" actId="478"/>
          <ac:spMkLst>
            <pc:docMk/>
            <pc:sldMk cId="1458742059" sldId="370"/>
            <ac:spMk id="4" creationId="{27112608-7E7C-4512-A394-F95389456B4F}"/>
          </ac:spMkLst>
        </pc:spChg>
        <pc:spChg chg="add mod">
          <ac:chgData name="Chris Best" userId="5d85834a-d6cf-4fdc-8bf9-4c36dd6ed9bb" providerId="ADAL" clId="{955D5F90-6B37-47AC-89D1-C1FD6D6609A8}" dt="2020-01-19T11:44:42.989" v="341" actId="1076"/>
          <ac:spMkLst>
            <pc:docMk/>
            <pc:sldMk cId="1458742059" sldId="370"/>
            <ac:spMk id="5" creationId="{179043D0-5A33-40C0-A0F8-29ACDFDAAB62}"/>
          </ac:spMkLst>
        </pc:spChg>
        <pc:spChg chg="add mod">
          <ac:chgData name="Chris Best" userId="5d85834a-d6cf-4fdc-8bf9-4c36dd6ed9bb" providerId="ADAL" clId="{955D5F90-6B37-47AC-89D1-C1FD6D6609A8}" dt="2020-01-19T11:44:31.468" v="340" actId="1076"/>
          <ac:spMkLst>
            <pc:docMk/>
            <pc:sldMk cId="1458742059" sldId="370"/>
            <ac:spMk id="7" creationId="{B7F788CB-AFAC-40B9-9A3B-110FDFC32722}"/>
          </ac:spMkLst>
        </pc:spChg>
        <pc:spChg chg="add mod">
          <ac:chgData name="Chris Best" userId="5d85834a-d6cf-4fdc-8bf9-4c36dd6ed9bb" providerId="ADAL" clId="{955D5F90-6B37-47AC-89D1-C1FD6D6609A8}" dt="2020-01-19T11:44:01.183" v="339" actId="1076"/>
          <ac:spMkLst>
            <pc:docMk/>
            <pc:sldMk cId="1458742059" sldId="370"/>
            <ac:spMk id="8" creationId="{868D5754-DF1D-46F9-BC64-2EC43FD422FD}"/>
          </ac:spMkLst>
        </pc:spChg>
        <pc:spChg chg="add mod">
          <ac:chgData name="Chris Best" userId="5d85834a-d6cf-4fdc-8bf9-4c36dd6ed9bb" providerId="ADAL" clId="{955D5F90-6B37-47AC-89D1-C1FD6D6609A8}" dt="2020-01-19T11:43:55.482" v="338" actId="1076"/>
          <ac:spMkLst>
            <pc:docMk/>
            <pc:sldMk cId="1458742059" sldId="370"/>
            <ac:spMk id="9" creationId="{22EEF30F-0C64-4DC1-B2F2-5185D7940543}"/>
          </ac:spMkLst>
        </pc:spChg>
        <pc:spChg chg="add mod">
          <ac:chgData name="Chris Best" userId="5d85834a-d6cf-4fdc-8bf9-4c36dd6ed9bb" providerId="ADAL" clId="{955D5F90-6B37-47AC-89D1-C1FD6D6609A8}" dt="2020-01-19T11:42:01.160" v="277" actId="14100"/>
          <ac:spMkLst>
            <pc:docMk/>
            <pc:sldMk cId="1458742059" sldId="370"/>
            <ac:spMk id="13" creationId="{3A62DFA7-C76B-4495-B22D-038172641818}"/>
          </ac:spMkLst>
        </pc:spChg>
        <pc:spChg chg="del">
          <ac:chgData name="Chris Best" userId="5d85834a-d6cf-4fdc-8bf9-4c36dd6ed9bb" providerId="ADAL" clId="{955D5F90-6B37-47AC-89D1-C1FD6D6609A8}" dt="2020-01-19T11:37:46.660" v="257" actId="478"/>
          <ac:spMkLst>
            <pc:docMk/>
            <pc:sldMk cId="1458742059" sldId="370"/>
            <ac:spMk id="14" creationId="{5EF7BBF9-B2CD-47DD-AABD-6507FD19FC33}"/>
          </ac:spMkLst>
        </pc:spChg>
        <pc:spChg chg="del">
          <ac:chgData name="Chris Best" userId="5d85834a-d6cf-4fdc-8bf9-4c36dd6ed9bb" providerId="ADAL" clId="{955D5F90-6B37-47AC-89D1-C1FD6D6609A8}" dt="2020-01-19T11:37:49.120" v="258" actId="478"/>
          <ac:spMkLst>
            <pc:docMk/>
            <pc:sldMk cId="1458742059" sldId="370"/>
            <ac:spMk id="15" creationId="{CE3B9B0F-9D85-4D2C-A236-06EE638CC7D4}"/>
          </ac:spMkLst>
        </pc:spChg>
        <pc:spChg chg="add mod">
          <ac:chgData name="Chris Best" userId="5d85834a-d6cf-4fdc-8bf9-4c36dd6ed9bb" providerId="ADAL" clId="{955D5F90-6B37-47AC-89D1-C1FD6D6609A8}" dt="2020-01-19T11:40:49.370" v="272" actId="1076"/>
          <ac:spMkLst>
            <pc:docMk/>
            <pc:sldMk cId="1458742059" sldId="370"/>
            <ac:spMk id="17" creationId="{9B943779-0B9A-44BA-B704-A228C67D2FB1}"/>
          </ac:spMkLst>
        </pc:spChg>
        <pc:spChg chg="add mod">
          <ac:chgData name="Chris Best" userId="5d85834a-d6cf-4fdc-8bf9-4c36dd6ed9bb" providerId="ADAL" clId="{955D5F90-6B37-47AC-89D1-C1FD6D6609A8}" dt="2020-01-19T11:41:51.601" v="276" actId="1076"/>
          <ac:spMkLst>
            <pc:docMk/>
            <pc:sldMk cId="1458742059" sldId="370"/>
            <ac:spMk id="19" creationId="{8DB77E61-19A0-4972-A8F7-30A8210B25B1}"/>
          </ac:spMkLst>
        </pc:spChg>
        <pc:spChg chg="add del">
          <ac:chgData name="Chris Best" userId="5d85834a-d6cf-4fdc-8bf9-4c36dd6ed9bb" providerId="ADAL" clId="{955D5F90-6B37-47AC-89D1-C1FD6D6609A8}" dt="2020-01-19T11:42:21.970" v="289" actId="478"/>
          <ac:spMkLst>
            <pc:docMk/>
            <pc:sldMk cId="1458742059" sldId="370"/>
            <ac:spMk id="21" creationId="{EA89322C-458C-4F65-8A34-F0917F08559D}"/>
          </ac:spMkLst>
        </pc:spChg>
        <pc:picChg chg="mod modCrop">
          <ac:chgData name="Chris Best" userId="5d85834a-d6cf-4fdc-8bf9-4c36dd6ed9bb" providerId="ADAL" clId="{955D5F90-6B37-47AC-89D1-C1FD6D6609A8}" dt="2020-01-19T11:40:38.821" v="270" actId="1076"/>
          <ac:picMkLst>
            <pc:docMk/>
            <pc:sldMk cId="1458742059" sldId="370"/>
            <ac:picMk id="6" creationId="{FD9EBCBF-F4CC-4475-A597-75554BAFAFE0}"/>
          </ac:picMkLst>
        </pc:picChg>
      </pc:sldChg>
      <pc:sldChg chg="del">
        <pc:chgData name="Chris Best" userId="5d85834a-d6cf-4fdc-8bf9-4c36dd6ed9bb" providerId="ADAL" clId="{955D5F90-6B37-47AC-89D1-C1FD6D6609A8}" dt="2020-01-19T11:35:34.711" v="252" actId="47"/>
        <pc:sldMkLst>
          <pc:docMk/>
          <pc:sldMk cId="1697153008" sldId="370"/>
        </pc:sldMkLst>
      </pc:sldChg>
      <pc:sldChg chg="addSp delSp modSp add mod ord">
        <pc:chgData name="Chris Best" userId="5d85834a-d6cf-4fdc-8bf9-4c36dd6ed9bb" providerId="ADAL" clId="{955D5F90-6B37-47AC-89D1-C1FD6D6609A8}" dt="2020-01-19T12:58:52.164" v="680"/>
        <pc:sldMkLst>
          <pc:docMk/>
          <pc:sldMk cId="3636550213" sldId="371"/>
        </pc:sldMkLst>
        <pc:spChg chg="add mod">
          <ac:chgData name="Chris Best" userId="5d85834a-d6cf-4fdc-8bf9-4c36dd6ed9bb" providerId="ADAL" clId="{955D5F90-6B37-47AC-89D1-C1FD6D6609A8}" dt="2020-01-19T12:58:24.399" v="677" actId="1076"/>
          <ac:spMkLst>
            <pc:docMk/>
            <pc:sldMk cId="3636550213" sldId="371"/>
            <ac:spMk id="7" creationId="{A7908AF2-5672-4A22-8FBE-3E021E7427BF}"/>
          </ac:spMkLst>
        </pc:spChg>
        <pc:spChg chg="mod">
          <ac:chgData name="Chris Best" userId="5d85834a-d6cf-4fdc-8bf9-4c36dd6ed9bb" providerId="ADAL" clId="{955D5F90-6B37-47AC-89D1-C1FD6D6609A8}" dt="2020-01-19T12:58:28.164" v="678" actId="20577"/>
          <ac:spMkLst>
            <pc:docMk/>
            <pc:sldMk cId="3636550213" sldId="371"/>
            <ac:spMk id="12" creationId="{A5C9364B-11BF-48CF-9E2F-3D14E54AD414}"/>
          </ac:spMkLst>
        </pc:spChg>
        <pc:spChg chg="del">
          <ac:chgData name="Chris Best" userId="5d85834a-d6cf-4fdc-8bf9-4c36dd6ed9bb" providerId="ADAL" clId="{955D5F90-6B37-47AC-89D1-C1FD6D6609A8}" dt="2020-01-19T12:28:01.900" v="462" actId="478"/>
          <ac:spMkLst>
            <pc:docMk/>
            <pc:sldMk cId="3636550213" sldId="371"/>
            <ac:spMk id="13" creationId="{1BCAD985-15FF-4E0F-835B-05F3F1E8A766}"/>
          </ac:spMkLst>
        </pc:spChg>
      </pc:sldChg>
      <pc:sldChg chg="delSp modSp add del mod">
        <pc:chgData name="Chris Best" userId="5d85834a-d6cf-4fdc-8bf9-4c36dd6ed9bb" providerId="ADAL" clId="{955D5F90-6B37-47AC-89D1-C1FD6D6609A8}" dt="2020-01-19T12:56:09.004" v="648" actId="47"/>
        <pc:sldMkLst>
          <pc:docMk/>
          <pc:sldMk cId="1700132661" sldId="372"/>
        </pc:sldMkLst>
        <pc:spChg chg="del">
          <ac:chgData name="Chris Best" userId="5d85834a-d6cf-4fdc-8bf9-4c36dd6ed9bb" providerId="ADAL" clId="{955D5F90-6B37-47AC-89D1-C1FD6D6609A8}" dt="2020-01-19T12:28:39.019" v="470" actId="478"/>
          <ac:spMkLst>
            <pc:docMk/>
            <pc:sldMk cId="1700132661" sldId="372"/>
            <ac:spMk id="3" creationId="{0015BF98-6616-49F4-A1C4-B8FB890FD32A}"/>
          </ac:spMkLst>
        </pc:spChg>
        <pc:spChg chg="del mod">
          <ac:chgData name="Chris Best" userId="5d85834a-d6cf-4fdc-8bf9-4c36dd6ed9bb" providerId="ADAL" clId="{955D5F90-6B37-47AC-89D1-C1FD6D6609A8}" dt="2020-01-19T12:28:45.129" v="472" actId="478"/>
          <ac:spMkLst>
            <pc:docMk/>
            <pc:sldMk cId="1700132661" sldId="372"/>
            <ac:spMk id="6" creationId="{2A585005-90CC-4E49-AE93-80AE31C6E796}"/>
          </ac:spMkLst>
        </pc:spChg>
      </pc:sldChg>
      <pc:sldChg chg="addSp modSp add mod ord">
        <pc:chgData name="Chris Best" userId="5d85834a-d6cf-4fdc-8bf9-4c36dd6ed9bb" providerId="ADAL" clId="{955D5F90-6B37-47AC-89D1-C1FD6D6609A8}" dt="2020-01-19T12:36:19.609" v="534" actId="6549"/>
        <pc:sldMkLst>
          <pc:docMk/>
          <pc:sldMk cId="2037812903" sldId="373"/>
        </pc:sldMkLst>
        <pc:spChg chg="add mod">
          <ac:chgData name="Chris Best" userId="5d85834a-d6cf-4fdc-8bf9-4c36dd6ed9bb" providerId="ADAL" clId="{955D5F90-6B37-47AC-89D1-C1FD6D6609A8}" dt="2020-01-19T12:36:19.609" v="534" actId="6549"/>
          <ac:spMkLst>
            <pc:docMk/>
            <pc:sldMk cId="2037812903" sldId="373"/>
            <ac:spMk id="2" creationId="{A5C1370E-700C-4EAB-B0D3-FD3F0C66DFA6}"/>
          </ac:spMkLst>
        </pc:spChg>
      </pc:sldChg>
      <pc:sldChg chg="modSp add del mod ord">
        <pc:chgData name="Chris Best" userId="5d85834a-d6cf-4fdc-8bf9-4c36dd6ed9bb" providerId="ADAL" clId="{955D5F90-6B37-47AC-89D1-C1FD6D6609A8}" dt="2020-01-19T12:56:29.129" v="651" actId="47"/>
        <pc:sldMkLst>
          <pc:docMk/>
          <pc:sldMk cId="705913515" sldId="374"/>
        </pc:sldMkLst>
        <pc:spChg chg="mod">
          <ac:chgData name="Chris Best" userId="5d85834a-d6cf-4fdc-8bf9-4c36dd6ed9bb" providerId="ADAL" clId="{955D5F90-6B37-47AC-89D1-C1FD6D6609A8}" dt="2020-01-19T12:44:51.970" v="641" actId="1076"/>
          <ac:spMkLst>
            <pc:docMk/>
            <pc:sldMk cId="705913515" sldId="374"/>
            <ac:spMk id="12" creationId="{A5C9364B-11BF-48CF-9E2F-3D14E54AD414}"/>
          </ac:spMkLst>
        </pc:spChg>
        <pc:spChg chg="mod">
          <ac:chgData name="Chris Best" userId="5d85834a-d6cf-4fdc-8bf9-4c36dd6ed9bb" providerId="ADAL" clId="{955D5F90-6B37-47AC-89D1-C1FD6D6609A8}" dt="2020-01-19T12:44:38.024" v="637" actId="6549"/>
          <ac:spMkLst>
            <pc:docMk/>
            <pc:sldMk cId="705913515" sldId="374"/>
            <ac:spMk id="13" creationId="{1BCAD985-15FF-4E0F-835B-05F3F1E8A766}"/>
          </ac:spMkLst>
        </pc:spChg>
      </pc:sldChg>
      <pc:sldChg chg="modSp add mod">
        <pc:chgData name="Chris Best" userId="5d85834a-d6cf-4fdc-8bf9-4c36dd6ed9bb" providerId="ADAL" clId="{955D5F90-6B37-47AC-89D1-C1FD6D6609A8}" dt="2020-01-19T13:01:33.919" v="722" actId="20577"/>
        <pc:sldMkLst>
          <pc:docMk/>
          <pc:sldMk cId="3295018908" sldId="374"/>
        </pc:sldMkLst>
        <pc:spChg chg="mod">
          <ac:chgData name="Chris Best" userId="5d85834a-d6cf-4fdc-8bf9-4c36dd6ed9bb" providerId="ADAL" clId="{955D5F90-6B37-47AC-89D1-C1FD6D6609A8}" dt="2020-01-19T13:01:33.919" v="722" actId="20577"/>
          <ac:spMkLst>
            <pc:docMk/>
            <pc:sldMk cId="3295018908" sldId="374"/>
            <ac:spMk id="12" creationId="{A5C9364B-11BF-48CF-9E2F-3D14E54AD414}"/>
          </ac:spMkLst>
        </pc:spChg>
        <pc:spChg chg="mod">
          <ac:chgData name="Chris Best" userId="5d85834a-d6cf-4fdc-8bf9-4c36dd6ed9bb" providerId="ADAL" clId="{955D5F90-6B37-47AC-89D1-C1FD6D6609A8}" dt="2020-01-19T13:01:27.509" v="720" actId="6549"/>
          <ac:spMkLst>
            <pc:docMk/>
            <pc:sldMk cId="3295018908" sldId="374"/>
            <ac:spMk id="13" creationId="{1BCAD985-15FF-4E0F-835B-05F3F1E8A766}"/>
          </ac:spMkLst>
        </pc:spChg>
      </pc:sldChg>
      <pc:sldChg chg="modSp add mod">
        <pc:chgData name="Chris Best" userId="5d85834a-d6cf-4fdc-8bf9-4c36dd6ed9bb" providerId="ADAL" clId="{955D5F90-6B37-47AC-89D1-C1FD6D6609A8}" dt="2020-01-19T13:02:20.021" v="740" actId="20577"/>
        <pc:sldMkLst>
          <pc:docMk/>
          <pc:sldMk cId="4118403616" sldId="375"/>
        </pc:sldMkLst>
        <pc:spChg chg="mod">
          <ac:chgData name="Chris Best" userId="5d85834a-d6cf-4fdc-8bf9-4c36dd6ed9bb" providerId="ADAL" clId="{955D5F90-6B37-47AC-89D1-C1FD6D6609A8}" dt="2020-01-19T13:02:20.021" v="740" actId="20577"/>
          <ac:spMkLst>
            <pc:docMk/>
            <pc:sldMk cId="4118403616" sldId="375"/>
            <ac:spMk id="12" creationId="{A5C9364B-11BF-48CF-9E2F-3D14E54AD414}"/>
          </ac:spMkLst>
        </pc:spChg>
        <pc:spChg chg="mod">
          <ac:chgData name="Chris Best" userId="5d85834a-d6cf-4fdc-8bf9-4c36dd6ed9bb" providerId="ADAL" clId="{955D5F90-6B37-47AC-89D1-C1FD6D6609A8}" dt="2020-01-19T13:02:16.539" v="739" actId="6549"/>
          <ac:spMkLst>
            <pc:docMk/>
            <pc:sldMk cId="4118403616" sldId="375"/>
            <ac:spMk id="13" creationId="{1BCAD985-15FF-4E0F-835B-05F3F1E8A766}"/>
          </ac:spMkLst>
        </pc:spChg>
      </pc:sldChg>
      <pc:sldChg chg="addSp modSp add mod setBg setClrOvrMap">
        <pc:chgData name="Chris Best" userId="5d85834a-d6cf-4fdc-8bf9-4c36dd6ed9bb" providerId="ADAL" clId="{955D5F90-6B37-47AC-89D1-C1FD6D6609A8}" dt="2020-01-19T13:07:17.499" v="746" actId="26606"/>
        <pc:sldMkLst>
          <pc:docMk/>
          <pc:sldMk cId="2396013" sldId="376"/>
        </pc:sldMkLst>
        <pc:picChg chg="add mod">
          <ac:chgData name="Chris Best" userId="5d85834a-d6cf-4fdc-8bf9-4c36dd6ed9bb" providerId="ADAL" clId="{955D5F90-6B37-47AC-89D1-C1FD6D6609A8}" dt="2020-01-19T13:07:17.499" v="746" actId="26606"/>
          <ac:picMkLst>
            <pc:docMk/>
            <pc:sldMk cId="2396013" sldId="376"/>
            <ac:picMk id="2" creationId="{5C4A74FF-CE17-4164-90EF-B78532E4F02A}"/>
          </ac:picMkLst>
        </pc:picChg>
      </pc:sldChg>
      <pc:sldChg chg="addSp modSp add mod setBg setClrOvrMap">
        <pc:chgData name="Chris Best" userId="5d85834a-d6cf-4fdc-8bf9-4c36dd6ed9bb" providerId="ADAL" clId="{955D5F90-6B37-47AC-89D1-C1FD6D6609A8}" dt="2020-01-19T13:10:13.998" v="751" actId="1076"/>
        <pc:sldMkLst>
          <pc:docMk/>
          <pc:sldMk cId="2297297372" sldId="377"/>
        </pc:sldMkLst>
        <pc:picChg chg="add mod">
          <ac:chgData name="Chris Best" userId="5d85834a-d6cf-4fdc-8bf9-4c36dd6ed9bb" providerId="ADAL" clId="{955D5F90-6B37-47AC-89D1-C1FD6D6609A8}" dt="2020-01-19T13:10:13.998" v="751" actId="1076"/>
          <ac:picMkLst>
            <pc:docMk/>
            <pc:sldMk cId="2297297372" sldId="377"/>
            <ac:picMk id="2" creationId="{56E86B26-91B6-43E2-8F02-43F16C09E51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1/19/2020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571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1/19/2020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837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1/19/2020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597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1/19/2020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7984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1/19/2020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839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1/19/2020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526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1/19/2020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031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1/19/2020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263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1/19/2020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9340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1/19/2020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8982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1/19/2020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518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1/19/2020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66364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704" r:id="rId5"/>
    <p:sldLayoutId id="2147483698" r:id="rId6"/>
    <p:sldLayoutId id="2147483699" r:id="rId7"/>
    <p:sldLayoutId id="2147483700" r:id="rId8"/>
    <p:sldLayoutId id="2147483703" r:id="rId9"/>
    <p:sldLayoutId id="2147483701" r:id="rId10"/>
    <p:sldLayoutId id="2147483702" r:id="rId11"/>
  </p:sldLayoutIdLst>
  <p:hf sldNum="0" hdr="0" ftr="0" dt="0"/>
  <p:txStyles>
    <p:titleStyle>
      <a:lvl1pPr algn="l" defTabSz="914400" rtl="0" eaLnBrk="1" latinLnBrk="0" hangingPunct="1">
        <a:lnSpc>
          <a:spcPct val="90000"/>
        </a:lnSpc>
        <a:spcBef>
          <a:spcPct val="0"/>
        </a:spcBef>
        <a:buNone/>
        <a:defRPr sz="48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7B3D03-CD80-4AC8-932C-C558B98D49BD}"/>
              </a:ext>
            </a:extLst>
          </p:cNvPr>
          <p:cNvPicPr>
            <a:picLocks noChangeAspect="1"/>
          </p:cNvPicPr>
          <p:nvPr/>
        </p:nvPicPr>
        <p:blipFill rotWithShape="1">
          <a:blip r:embed="rId2"/>
          <a:srcRect t="28331"/>
          <a:stretch/>
        </p:blipFill>
        <p:spPr>
          <a:xfrm>
            <a:off x="-32" y="10"/>
            <a:ext cx="12192031" cy="4915066"/>
          </a:xfrm>
          <a:prstGeom prst="rect">
            <a:avLst/>
          </a:prstGeom>
        </p:spPr>
      </p:pic>
      <p:sp>
        <p:nvSpPr>
          <p:cNvPr id="9" name="Rectangle 8">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5C594B2-2303-43BA-B9CC-1EA657278593}"/>
              </a:ext>
            </a:extLst>
          </p:cNvPr>
          <p:cNvSpPr>
            <a:spLocks noGrp="1"/>
          </p:cNvSpPr>
          <p:nvPr>
            <p:ph type="ctrTitle"/>
          </p:nvPr>
        </p:nvSpPr>
        <p:spPr>
          <a:xfrm>
            <a:off x="828675" y="5120639"/>
            <a:ext cx="7137263" cy="1280161"/>
          </a:xfrm>
        </p:spPr>
        <p:txBody>
          <a:bodyPr anchor="ctr">
            <a:normAutofit/>
          </a:bodyPr>
          <a:lstStyle/>
          <a:p>
            <a:pPr algn="r"/>
            <a:r>
              <a:rPr lang="en-US" sz="4800" dirty="0">
                <a:solidFill>
                  <a:srgbClr val="FFFFFF"/>
                </a:solidFill>
              </a:rPr>
              <a:t>LWC </a:t>
            </a:r>
            <a:r>
              <a:rPr lang="en-US" sz="2400" i="1" dirty="0">
                <a:solidFill>
                  <a:srgbClr val="FFFFFF"/>
                </a:solidFill>
              </a:rPr>
              <a:t>1-19-20</a:t>
            </a:r>
            <a:endParaRPr lang="en-US" sz="4800" i="1" dirty="0">
              <a:solidFill>
                <a:srgbClr val="FFFFFF"/>
              </a:solidFill>
            </a:endParaRPr>
          </a:p>
        </p:txBody>
      </p:sp>
      <p:sp>
        <p:nvSpPr>
          <p:cNvPr id="3" name="Subtitle 2">
            <a:extLst>
              <a:ext uri="{FF2B5EF4-FFF2-40B4-BE49-F238E27FC236}">
                <a16:creationId xmlns:a16="http://schemas.microsoft.com/office/drawing/2014/main" id="{102B75BF-7261-420C-9455-B594A192E503}"/>
              </a:ext>
            </a:extLst>
          </p:cNvPr>
          <p:cNvSpPr>
            <a:spLocks noGrp="1"/>
          </p:cNvSpPr>
          <p:nvPr>
            <p:ph type="subTitle" idx="1"/>
          </p:nvPr>
        </p:nvSpPr>
        <p:spPr>
          <a:xfrm>
            <a:off x="8289580" y="5120639"/>
            <a:ext cx="3073745" cy="1280160"/>
          </a:xfrm>
        </p:spPr>
        <p:txBody>
          <a:bodyPr anchor="ctr">
            <a:normAutofit/>
          </a:bodyPr>
          <a:lstStyle/>
          <a:p>
            <a:r>
              <a:rPr lang="en-US" sz="1600" dirty="0">
                <a:solidFill>
                  <a:srgbClr val="FFFFFF"/>
                </a:solidFill>
              </a:rPr>
              <a:t>Romans 15:8-21</a:t>
            </a:r>
            <a:endParaRPr lang="en-US" sz="1500" dirty="0">
              <a:solidFill>
                <a:srgbClr val="FFFFFF"/>
              </a:solidFill>
            </a:endParaRPr>
          </a:p>
        </p:txBody>
      </p:sp>
      <p:cxnSp>
        <p:nvCxnSpPr>
          <p:cNvPr id="11" name="Straight Connector 10">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3830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D88B35F-19D4-45EE-9824-4162B3184BB4}"/>
              </a:ext>
            </a:extLst>
          </p:cNvPr>
          <p:cNvPicPr>
            <a:picLocks noGrp="1" noChangeAspect="1"/>
          </p:cNvPicPr>
          <p:nvPr>
            <p:ph idx="4294967295"/>
          </p:nvPr>
        </p:nvPicPr>
        <p:blipFill rotWithShape="1">
          <a:blip r:embed="rId2"/>
          <a:stretch/>
        </p:blipFill>
        <p:spPr>
          <a:xfrm>
            <a:off x="0" y="0"/>
            <a:ext cx="12192000" cy="6857277"/>
          </a:xfrm>
        </p:spPr>
      </p:pic>
      <p:sp>
        <p:nvSpPr>
          <p:cNvPr id="12" name="Title 11">
            <a:extLst>
              <a:ext uri="{FF2B5EF4-FFF2-40B4-BE49-F238E27FC236}">
                <a16:creationId xmlns:a16="http://schemas.microsoft.com/office/drawing/2014/main" id="{A5C9364B-11BF-48CF-9E2F-3D14E54AD414}"/>
              </a:ext>
            </a:extLst>
          </p:cNvPr>
          <p:cNvSpPr>
            <a:spLocks noGrp="1"/>
          </p:cNvSpPr>
          <p:nvPr>
            <p:ph type="ctrTitle"/>
          </p:nvPr>
        </p:nvSpPr>
        <p:spPr>
          <a:xfrm>
            <a:off x="2202871" y="2183997"/>
            <a:ext cx="10058400" cy="1865113"/>
          </a:xfrm>
        </p:spPr>
        <p:txBody>
          <a:bodyPr>
            <a:noAutofit/>
          </a:bodyPr>
          <a:lstStyle/>
          <a:p>
            <a:r>
              <a:rPr lang="en-US" sz="4000" dirty="0"/>
              <a:t>Whereby are given unto us exceeding great and precious promises: that by these ye might be partakers of the divine nature, having escaped the corruption that is in the world through lust. </a:t>
            </a:r>
            <a:br>
              <a:rPr lang="en-US" sz="4000" dirty="0"/>
            </a:br>
            <a:r>
              <a:rPr lang="en-US" sz="4000" dirty="0"/>
              <a:t>And beside this, giving all diligence, add to your faith virtue; and to virtue knowledge; </a:t>
            </a:r>
          </a:p>
        </p:txBody>
      </p:sp>
      <p:sp>
        <p:nvSpPr>
          <p:cNvPr id="13" name="Subtitle 12">
            <a:extLst>
              <a:ext uri="{FF2B5EF4-FFF2-40B4-BE49-F238E27FC236}">
                <a16:creationId xmlns:a16="http://schemas.microsoft.com/office/drawing/2014/main" id="{1BCAD985-15FF-4E0F-835B-05F3F1E8A766}"/>
              </a:ext>
            </a:extLst>
          </p:cNvPr>
          <p:cNvSpPr>
            <a:spLocks noGrp="1"/>
          </p:cNvSpPr>
          <p:nvPr>
            <p:ph type="subTitle" idx="1"/>
          </p:nvPr>
        </p:nvSpPr>
        <p:spPr/>
        <p:txBody>
          <a:bodyPr>
            <a:normAutofit/>
          </a:bodyPr>
          <a:lstStyle/>
          <a:p>
            <a:pPr algn="ctr"/>
            <a:r>
              <a:rPr lang="en-US" sz="3200" dirty="0">
                <a:latin typeface="+mj-lt"/>
              </a:rPr>
              <a:t>2Pe 1:4-5 </a:t>
            </a:r>
          </a:p>
        </p:txBody>
      </p:sp>
      <p:sp>
        <p:nvSpPr>
          <p:cNvPr id="3" name="Rectangle 2">
            <a:extLst>
              <a:ext uri="{FF2B5EF4-FFF2-40B4-BE49-F238E27FC236}">
                <a16:creationId xmlns:a16="http://schemas.microsoft.com/office/drawing/2014/main" id="{65D8DF35-A620-4B8E-BD68-A882B36A2EE3}"/>
              </a:ext>
            </a:extLst>
          </p:cNvPr>
          <p:cNvSpPr/>
          <p:nvPr/>
        </p:nvSpPr>
        <p:spPr>
          <a:xfrm>
            <a:off x="322289" y="411175"/>
            <a:ext cx="11370040" cy="263534"/>
          </a:xfrm>
          <a:prstGeom prst="rect">
            <a:avLst/>
          </a:prstGeom>
        </p:spPr>
        <p:txBody>
          <a:bodyPr wrap="square">
            <a:spAutoFit/>
          </a:bodyPr>
          <a:lstStyle/>
          <a:p>
            <a:pPr>
              <a:lnSpc>
                <a:spcPct val="119000"/>
              </a:lnSpc>
              <a:spcAft>
                <a:spcPts val="600"/>
              </a:spcAft>
            </a:pPr>
            <a:r>
              <a:rPr lang="en-US" sz="1000" kern="1400" dirty="0">
                <a:solidFill>
                  <a:srgbClr val="000000"/>
                </a:solidFill>
                <a:latin typeface="Calibri" panose="020F0502020204030204" pitchFamily="34" charset="0"/>
              </a:rPr>
              <a:t> </a:t>
            </a:r>
          </a:p>
        </p:txBody>
      </p:sp>
      <p:sp>
        <p:nvSpPr>
          <p:cNvPr id="5" name="Rectangle 4">
            <a:extLst>
              <a:ext uri="{FF2B5EF4-FFF2-40B4-BE49-F238E27FC236}">
                <a16:creationId xmlns:a16="http://schemas.microsoft.com/office/drawing/2014/main" id="{D192A9AD-0F97-49BA-B29B-A8DDEC0C7057}"/>
              </a:ext>
            </a:extLst>
          </p:cNvPr>
          <p:cNvSpPr/>
          <p:nvPr/>
        </p:nvSpPr>
        <p:spPr>
          <a:xfrm>
            <a:off x="620683" y="1939773"/>
            <a:ext cx="10950633" cy="263534"/>
          </a:xfrm>
          <a:prstGeom prst="rect">
            <a:avLst/>
          </a:prstGeom>
        </p:spPr>
        <p:txBody>
          <a:bodyPr wrap="square">
            <a:spAutoFit/>
          </a:bodyPr>
          <a:lstStyle/>
          <a:p>
            <a:pPr>
              <a:lnSpc>
                <a:spcPct val="119000"/>
              </a:lnSpc>
              <a:spcAft>
                <a:spcPts val="600"/>
              </a:spcAft>
            </a:pPr>
            <a:r>
              <a:rPr lang="en-US" sz="1000" kern="1400" dirty="0">
                <a:solidFill>
                  <a:srgbClr val="000000"/>
                </a:solidFill>
                <a:latin typeface="Calibri" panose="020F0502020204030204" pitchFamily="34" charset="0"/>
              </a:rPr>
              <a:t> </a:t>
            </a:r>
          </a:p>
        </p:txBody>
      </p:sp>
      <p:sp>
        <p:nvSpPr>
          <p:cNvPr id="6" name="Rectangle 5">
            <a:extLst>
              <a:ext uri="{FF2B5EF4-FFF2-40B4-BE49-F238E27FC236}">
                <a16:creationId xmlns:a16="http://schemas.microsoft.com/office/drawing/2014/main" id="{441D3898-65A5-43A0-BDB8-1580EA72D474}"/>
              </a:ext>
            </a:extLst>
          </p:cNvPr>
          <p:cNvSpPr/>
          <p:nvPr/>
        </p:nvSpPr>
        <p:spPr>
          <a:xfrm>
            <a:off x="2488275" y="1252760"/>
            <a:ext cx="9487593" cy="646331"/>
          </a:xfrm>
          <a:prstGeom prst="rect">
            <a:avLst/>
          </a:prstGeom>
        </p:spPr>
        <p:txBody>
          <a:bodyPr wrap="square">
            <a:spAutoFit/>
          </a:bodyPr>
          <a:lstStyle/>
          <a:p>
            <a:r>
              <a:rPr lang="en-US" sz="3600" dirty="0"/>
              <a:t>  </a:t>
            </a:r>
            <a:endParaRPr lang="en-US" dirty="0"/>
          </a:p>
        </p:txBody>
      </p:sp>
    </p:spTree>
    <p:extLst>
      <p:ext uri="{BB962C8B-B14F-4D97-AF65-F5344CB8AC3E}">
        <p14:creationId xmlns:p14="http://schemas.microsoft.com/office/powerpoint/2010/main" val="3295018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D88B35F-19D4-45EE-9824-4162B3184BB4}"/>
              </a:ext>
            </a:extLst>
          </p:cNvPr>
          <p:cNvPicPr>
            <a:picLocks noGrp="1" noChangeAspect="1"/>
          </p:cNvPicPr>
          <p:nvPr>
            <p:ph idx="4294967295"/>
          </p:nvPr>
        </p:nvPicPr>
        <p:blipFill rotWithShape="1">
          <a:blip r:embed="rId2"/>
          <a:stretch/>
        </p:blipFill>
        <p:spPr>
          <a:xfrm>
            <a:off x="0" y="0"/>
            <a:ext cx="12192000" cy="6857277"/>
          </a:xfrm>
        </p:spPr>
      </p:pic>
      <p:sp>
        <p:nvSpPr>
          <p:cNvPr id="12" name="Title 11">
            <a:extLst>
              <a:ext uri="{FF2B5EF4-FFF2-40B4-BE49-F238E27FC236}">
                <a16:creationId xmlns:a16="http://schemas.microsoft.com/office/drawing/2014/main" id="{A5C9364B-11BF-48CF-9E2F-3D14E54AD414}"/>
              </a:ext>
            </a:extLst>
          </p:cNvPr>
          <p:cNvSpPr>
            <a:spLocks noGrp="1"/>
          </p:cNvSpPr>
          <p:nvPr>
            <p:ph type="ctrTitle"/>
          </p:nvPr>
        </p:nvSpPr>
        <p:spPr>
          <a:xfrm>
            <a:off x="2202871" y="2183997"/>
            <a:ext cx="10058400" cy="1865113"/>
          </a:xfrm>
        </p:spPr>
        <p:txBody>
          <a:bodyPr>
            <a:noAutofit/>
          </a:bodyPr>
          <a:lstStyle/>
          <a:p>
            <a:r>
              <a:rPr lang="en-US" sz="4000" dirty="0"/>
              <a:t>And the things that thou hast heard of me among many witnesses, the same commit thou to faithful men, who shall be able to teach others also. </a:t>
            </a:r>
          </a:p>
        </p:txBody>
      </p:sp>
      <p:sp>
        <p:nvSpPr>
          <p:cNvPr id="13" name="Subtitle 12">
            <a:extLst>
              <a:ext uri="{FF2B5EF4-FFF2-40B4-BE49-F238E27FC236}">
                <a16:creationId xmlns:a16="http://schemas.microsoft.com/office/drawing/2014/main" id="{1BCAD985-15FF-4E0F-835B-05F3F1E8A766}"/>
              </a:ext>
            </a:extLst>
          </p:cNvPr>
          <p:cNvSpPr>
            <a:spLocks noGrp="1"/>
          </p:cNvSpPr>
          <p:nvPr>
            <p:ph type="subTitle" idx="1"/>
          </p:nvPr>
        </p:nvSpPr>
        <p:spPr/>
        <p:txBody>
          <a:bodyPr>
            <a:normAutofit/>
          </a:bodyPr>
          <a:lstStyle/>
          <a:p>
            <a:pPr algn="ctr"/>
            <a:r>
              <a:rPr lang="en-US" sz="3200" dirty="0">
                <a:latin typeface="+mj-lt"/>
              </a:rPr>
              <a:t>2Ti 2:2 </a:t>
            </a:r>
          </a:p>
        </p:txBody>
      </p:sp>
      <p:sp>
        <p:nvSpPr>
          <p:cNvPr id="3" name="Rectangle 2">
            <a:extLst>
              <a:ext uri="{FF2B5EF4-FFF2-40B4-BE49-F238E27FC236}">
                <a16:creationId xmlns:a16="http://schemas.microsoft.com/office/drawing/2014/main" id="{65D8DF35-A620-4B8E-BD68-A882B36A2EE3}"/>
              </a:ext>
            </a:extLst>
          </p:cNvPr>
          <p:cNvSpPr/>
          <p:nvPr/>
        </p:nvSpPr>
        <p:spPr>
          <a:xfrm>
            <a:off x="322289" y="411175"/>
            <a:ext cx="11370040" cy="263534"/>
          </a:xfrm>
          <a:prstGeom prst="rect">
            <a:avLst/>
          </a:prstGeom>
        </p:spPr>
        <p:txBody>
          <a:bodyPr wrap="square">
            <a:spAutoFit/>
          </a:bodyPr>
          <a:lstStyle/>
          <a:p>
            <a:pPr>
              <a:lnSpc>
                <a:spcPct val="119000"/>
              </a:lnSpc>
              <a:spcAft>
                <a:spcPts val="600"/>
              </a:spcAft>
            </a:pPr>
            <a:r>
              <a:rPr lang="en-US" sz="1000" kern="1400" dirty="0">
                <a:solidFill>
                  <a:srgbClr val="000000"/>
                </a:solidFill>
                <a:latin typeface="Calibri" panose="020F0502020204030204" pitchFamily="34" charset="0"/>
              </a:rPr>
              <a:t> </a:t>
            </a:r>
          </a:p>
        </p:txBody>
      </p:sp>
      <p:sp>
        <p:nvSpPr>
          <p:cNvPr id="5" name="Rectangle 4">
            <a:extLst>
              <a:ext uri="{FF2B5EF4-FFF2-40B4-BE49-F238E27FC236}">
                <a16:creationId xmlns:a16="http://schemas.microsoft.com/office/drawing/2014/main" id="{D192A9AD-0F97-49BA-B29B-A8DDEC0C7057}"/>
              </a:ext>
            </a:extLst>
          </p:cNvPr>
          <p:cNvSpPr/>
          <p:nvPr/>
        </p:nvSpPr>
        <p:spPr>
          <a:xfrm>
            <a:off x="620683" y="1939773"/>
            <a:ext cx="10950633" cy="263534"/>
          </a:xfrm>
          <a:prstGeom prst="rect">
            <a:avLst/>
          </a:prstGeom>
        </p:spPr>
        <p:txBody>
          <a:bodyPr wrap="square">
            <a:spAutoFit/>
          </a:bodyPr>
          <a:lstStyle/>
          <a:p>
            <a:pPr>
              <a:lnSpc>
                <a:spcPct val="119000"/>
              </a:lnSpc>
              <a:spcAft>
                <a:spcPts val="600"/>
              </a:spcAft>
            </a:pPr>
            <a:r>
              <a:rPr lang="en-US" sz="1000" kern="1400" dirty="0">
                <a:solidFill>
                  <a:srgbClr val="000000"/>
                </a:solidFill>
                <a:latin typeface="Calibri" panose="020F0502020204030204" pitchFamily="34" charset="0"/>
              </a:rPr>
              <a:t> </a:t>
            </a:r>
          </a:p>
        </p:txBody>
      </p:sp>
      <p:sp>
        <p:nvSpPr>
          <p:cNvPr id="6" name="Rectangle 5">
            <a:extLst>
              <a:ext uri="{FF2B5EF4-FFF2-40B4-BE49-F238E27FC236}">
                <a16:creationId xmlns:a16="http://schemas.microsoft.com/office/drawing/2014/main" id="{441D3898-65A5-43A0-BDB8-1580EA72D474}"/>
              </a:ext>
            </a:extLst>
          </p:cNvPr>
          <p:cNvSpPr/>
          <p:nvPr/>
        </p:nvSpPr>
        <p:spPr>
          <a:xfrm>
            <a:off x="2488275" y="1252760"/>
            <a:ext cx="9487593" cy="646331"/>
          </a:xfrm>
          <a:prstGeom prst="rect">
            <a:avLst/>
          </a:prstGeom>
        </p:spPr>
        <p:txBody>
          <a:bodyPr wrap="square">
            <a:spAutoFit/>
          </a:bodyPr>
          <a:lstStyle/>
          <a:p>
            <a:r>
              <a:rPr lang="en-US" sz="3600" dirty="0"/>
              <a:t>  </a:t>
            </a:r>
            <a:endParaRPr lang="en-US" dirty="0"/>
          </a:p>
        </p:txBody>
      </p:sp>
    </p:spTree>
    <p:extLst>
      <p:ext uri="{BB962C8B-B14F-4D97-AF65-F5344CB8AC3E}">
        <p14:creationId xmlns:p14="http://schemas.microsoft.com/office/powerpoint/2010/main" val="4118403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4A74FF-CE17-4164-90EF-B78532E4F02A}"/>
              </a:ext>
            </a:extLst>
          </p:cNvPr>
          <p:cNvPicPr>
            <a:picLocks noChangeAspect="1"/>
          </p:cNvPicPr>
          <p:nvPr/>
        </p:nvPicPr>
        <p:blipFill>
          <a:blip r:embed="rId2"/>
          <a:stretch>
            <a:fillRect/>
          </a:stretch>
        </p:blipFill>
        <p:spPr>
          <a:xfrm>
            <a:off x="1685322" y="643467"/>
            <a:ext cx="8821356" cy="5050225"/>
          </a:xfrm>
          <a:prstGeom prst="rect">
            <a:avLst/>
          </a:prstGeom>
        </p:spPr>
      </p:pic>
    </p:spTree>
    <p:extLst>
      <p:ext uri="{BB962C8B-B14F-4D97-AF65-F5344CB8AC3E}">
        <p14:creationId xmlns:p14="http://schemas.microsoft.com/office/powerpoint/2010/main" val="239601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E86B26-91B6-43E2-8F02-43F16C09E514}"/>
              </a:ext>
            </a:extLst>
          </p:cNvPr>
          <p:cNvPicPr>
            <a:picLocks noChangeAspect="1"/>
          </p:cNvPicPr>
          <p:nvPr/>
        </p:nvPicPr>
        <p:blipFill>
          <a:blip r:embed="rId2"/>
          <a:stretch>
            <a:fillRect/>
          </a:stretch>
        </p:blipFill>
        <p:spPr>
          <a:xfrm>
            <a:off x="2916607" y="587808"/>
            <a:ext cx="6497737" cy="5279412"/>
          </a:xfrm>
          <a:prstGeom prst="rect">
            <a:avLst/>
          </a:prstGeom>
        </p:spPr>
      </p:pic>
    </p:spTree>
    <p:extLst>
      <p:ext uri="{BB962C8B-B14F-4D97-AF65-F5344CB8AC3E}">
        <p14:creationId xmlns:p14="http://schemas.microsoft.com/office/powerpoint/2010/main" val="229729737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E9B1-D788-4DBA-827B-80C61B64521E}"/>
              </a:ext>
            </a:extLst>
          </p:cNvPr>
          <p:cNvSpPr>
            <a:spLocks noGrp="1"/>
          </p:cNvSpPr>
          <p:nvPr>
            <p:ph type="title"/>
          </p:nvPr>
        </p:nvSpPr>
        <p:spPr>
          <a:xfrm>
            <a:off x="1097280" y="286603"/>
            <a:ext cx="10058400" cy="860553"/>
          </a:xfrm>
        </p:spPr>
        <p:txBody>
          <a:bodyPr/>
          <a:lstStyle/>
          <a:p>
            <a:r>
              <a:rPr lang="en-US" dirty="0"/>
              <a:t>Pray Requests for our Bible Studies:</a:t>
            </a:r>
          </a:p>
        </p:txBody>
      </p:sp>
      <p:sp>
        <p:nvSpPr>
          <p:cNvPr id="3" name="Content Placeholder 2">
            <a:extLst>
              <a:ext uri="{FF2B5EF4-FFF2-40B4-BE49-F238E27FC236}">
                <a16:creationId xmlns:a16="http://schemas.microsoft.com/office/drawing/2014/main" id="{DFBC26CC-70B8-45C2-B8B8-41118ECF1A53}"/>
              </a:ext>
            </a:extLst>
          </p:cNvPr>
          <p:cNvSpPr>
            <a:spLocks noGrp="1"/>
          </p:cNvSpPr>
          <p:nvPr>
            <p:ph idx="1"/>
          </p:nvPr>
        </p:nvSpPr>
        <p:spPr>
          <a:xfrm>
            <a:off x="1097280" y="1906385"/>
            <a:ext cx="10058400" cy="3962707"/>
          </a:xfrm>
        </p:spPr>
        <p:txBody>
          <a:bodyPr>
            <a:normAutofit fontScale="92500" lnSpcReduction="10000"/>
          </a:bodyPr>
          <a:lstStyle/>
          <a:p>
            <a:r>
              <a:rPr lang="en-US" b="1" dirty="0"/>
              <a:t>Pray for Fruit:  </a:t>
            </a:r>
            <a:r>
              <a:rPr lang="en-US" dirty="0"/>
              <a:t>		Visitors, Salvations and Discipleship. 	(Jn 15:16, Col 1:6)</a:t>
            </a:r>
          </a:p>
          <a:p>
            <a:r>
              <a:rPr lang="en-US" b="1" dirty="0"/>
              <a:t>Pray for Anointing:  </a:t>
            </a:r>
            <a:r>
              <a:rPr lang="en-US" dirty="0"/>
              <a:t>	Spiritual empowerment to do the work of the Lord.  	                                                               						(Ps 90:16-17, Ps 127:1)</a:t>
            </a:r>
          </a:p>
          <a:p>
            <a:r>
              <a:rPr lang="en-US" b="1" dirty="0"/>
              <a:t>Pray for Protection:</a:t>
            </a:r>
            <a:r>
              <a:rPr lang="en-US" dirty="0"/>
              <a:t>	The Devil is at work!  	(1 Pe 5:8, Job 2:2)</a:t>
            </a:r>
          </a:p>
          <a:p>
            <a:r>
              <a:rPr lang="en-US" b="1" dirty="0"/>
              <a:t>Pray for our Witness:  </a:t>
            </a:r>
            <a:r>
              <a:rPr lang="en-US" dirty="0"/>
              <a:t>	Outreach, invitation, and evangelism needs to be deliberate, 					structured, and natural. 	(Eph 6:18-20, Jn 4:29, Rev 22:17) </a:t>
            </a:r>
          </a:p>
          <a:p>
            <a:r>
              <a:rPr lang="en-US" b="1" dirty="0"/>
              <a:t>Pray for our Walk:</a:t>
            </a:r>
            <a:r>
              <a:rPr lang="en-US" dirty="0"/>
              <a:t>	Ministry that matters is an overflow.  We invite others in, not tell others 				what to do.  Only a personal walk in the light allows us to bring other to 				the light.  		(Mark 2:14, 1 Co 11:1, Philippians 3:17);</a:t>
            </a:r>
          </a:p>
          <a:p>
            <a:r>
              <a:rPr lang="en-US" b="1" dirty="0"/>
              <a:t>Pray for our Heritage and your place in it</a:t>
            </a:r>
            <a:r>
              <a:rPr lang="en-US" dirty="0"/>
              <a:t>:  Stay in the place of protection and blessing 								(2 Ki 2:13-14, 1 Co 11:1)</a:t>
            </a:r>
          </a:p>
          <a:p>
            <a:endParaRPr lang="en-US" dirty="0"/>
          </a:p>
        </p:txBody>
      </p:sp>
    </p:spTree>
    <p:extLst>
      <p:ext uri="{BB962C8B-B14F-4D97-AF65-F5344CB8AC3E}">
        <p14:creationId xmlns:p14="http://schemas.microsoft.com/office/powerpoint/2010/main" val="144404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D9EBCBF-F4CC-4475-A597-75554BAFAFE0}"/>
              </a:ext>
            </a:extLst>
          </p:cNvPr>
          <p:cNvPicPr>
            <a:picLocks noChangeAspect="1"/>
          </p:cNvPicPr>
          <p:nvPr/>
        </p:nvPicPr>
        <p:blipFill>
          <a:blip r:embed="rId2"/>
          <a:stretch>
            <a:fillRect/>
          </a:stretch>
        </p:blipFill>
        <p:spPr>
          <a:xfrm>
            <a:off x="1895109" y="778724"/>
            <a:ext cx="3731965" cy="5577840"/>
          </a:xfrm>
          <a:prstGeom prst="rect">
            <a:avLst/>
          </a:prstGeom>
        </p:spPr>
      </p:pic>
      <p:sp>
        <p:nvSpPr>
          <p:cNvPr id="22" name="Rectangle 21">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6"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0015BF98-6616-49F4-A1C4-B8FB890FD32A}"/>
              </a:ext>
            </a:extLst>
          </p:cNvPr>
          <p:cNvSpPr/>
          <p:nvPr/>
        </p:nvSpPr>
        <p:spPr>
          <a:xfrm>
            <a:off x="8096885" y="640080"/>
            <a:ext cx="3659246" cy="2886144"/>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400" spc="-50">
              <a:solidFill>
                <a:srgbClr val="FFFFFF"/>
              </a:solidFill>
              <a:latin typeface="+mj-lt"/>
              <a:ea typeface="+mj-ea"/>
              <a:cs typeface="+mj-cs"/>
            </a:endParaRPr>
          </a:p>
          <a:p>
            <a:pPr>
              <a:lnSpc>
                <a:spcPct val="90000"/>
              </a:lnSpc>
              <a:spcBef>
                <a:spcPct val="0"/>
              </a:spcBef>
              <a:spcAft>
                <a:spcPts val="600"/>
              </a:spcAft>
            </a:pPr>
            <a:r>
              <a:rPr lang="en-US" sz="4400" spc="-50">
                <a:solidFill>
                  <a:srgbClr val="FFFFFF"/>
                </a:solidFill>
                <a:latin typeface="+mj-lt"/>
                <a:ea typeface="+mj-ea"/>
                <a:cs typeface="+mj-cs"/>
              </a:rPr>
              <a:t>Review  	 </a:t>
            </a:r>
          </a:p>
          <a:p>
            <a:pPr>
              <a:lnSpc>
                <a:spcPct val="90000"/>
              </a:lnSpc>
              <a:spcBef>
                <a:spcPct val="0"/>
              </a:spcBef>
              <a:spcAft>
                <a:spcPts val="600"/>
              </a:spcAft>
            </a:pPr>
            <a:endParaRPr lang="en-US" sz="4400" spc="-50">
              <a:solidFill>
                <a:srgbClr val="FFFFFF"/>
              </a:solidFill>
              <a:latin typeface="+mj-lt"/>
              <a:ea typeface="+mj-ea"/>
              <a:cs typeface="+mj-cs"/>
            </a:endParaRPr>
          </a:p>
          <a:p>
            <a:pPr>
              <a:lnSpc>
                <a:spcPct val="90000"/>
              </a:lnSpc>
              <a:spcBef>
                <a:spcPct val="0"/>
              </a:spcBef>
              <a:spcAft>
                <a:spcPts val="600"/>
              </a:spcAft>
            </a:pPr>
            <a:endParaRPr lang="en-US" sz="4400" spc="-50">
              <a:ln>
                <a:noFill/>
              </a:ln>
              <a:solidFill>
                <a:srgbClr val="FFFFFF"/>
              </a:solidFill>
              <a:effectLst/>
              <a:latin typeface="+mj-lt"/>
              <a:ea typeface="+mj-ea"/>
              <a:cs typeface="+mj-cs"/>
            </a:endParaRPr>
          </a:p>
        </p:txBody>
      </p:sp>
      <p:cxnSp>
        <p:nvCxnSpPr>
          <p:cNvPr id="24" name="Straight Connector 23">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87093"/>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7112608-7E7C-4512-A394-F95389456B4F}"/>
              </a:ext>
            </a:extLst>
          </p:cNvPr>
          <p:cNvSpPr/>
          <p:nvPr/>
        </p:nvSpPr>
        <p:spPr>
          <a:xfrm>
            <a:off x="2227496" y="2146023"/>
            <a:ext cx="1499442" cy="2513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EF7BBF9-B2CD-47DD-AABD-6507FD19FC33}"/>
              </a:ext>
            </a:extLst>
          </p:cNvPr>
          <p:cNvSpPr/>
          <p:nvPr/>
        </p:nvSpPr>
        <p:spPr>
          <a:xfrm>
            <a:off x="2171881" y="4460625"/>
            <a:ext cx="793058" cy="2513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3B9B0F-9D85-4D2C-A236-06EE638CC7D4}"/>
              </a:ext>
            </a:extLst>
          </p:cNvPr>
          <p:cNvSpPr/>
          <p:nvPr/>
        </p:nvSpPr>
        <p:spPr>
          <a:xfrm>
            <a:off x="4282367" y="6184118"/>
            <a:ext cx="793058" cy="2166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44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D9EBCBF-F4CC-4475-A597-75554BAFAFE0}"/>
              </a:ext>
            </a:extLst>
          </p:cNvPr>
          <p:cNvPicPr>
            <a:picLocks noChangeAspect="1"/>
          </p:cNvPicPr>
          <p:nvPr/>
        </p:nvPicPr>
        <p:blipFill rotWithShape="1">
          <a:blip r:embed="rId2"/>
          <a:srcRect l="-1" r="48765" b="59420"/>
          <a:stretch/>
        </p:blipFill>
        <p:spPr>
          <a:xfrm>
            <a:off x="2249349" y="389362"/>
            <a:ext cx="5135386" cy="6079276"/>
          </a:xfrm>
          <a:prstGeom prst="rect">
            <a:avLst/>
          </a:prstGeom>
        </p:spPr>
      </p:pic>
      <p:sp>
        <p:nvSpPr>
          <p:cNvPr id="22" name="Rectangle 21">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6"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0015BF98-6616-49F4-A1C4-B8FB890FD32A}"/>
              </a:ext>
            </a:extLst>
          </p:cNvPr>
          <p:cNvSpPr/>
          <p:nvPr/>
        </p:nvSpPr>
        <p:spPr>
          <a:xfrm>
            <a:off x="8113028" y="1247358"/>
            <a:ext cx="3659246" cy="2886144"/>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endParaRPr lang="en-US" sz="4400" spc="-50" dirty="0">
              <a:solidFill>
                <a:srgbClr val="FFFFFF"/>
              </a:solidFill>
              <a:latin typeface="+mj-lt"/>
              <a:ea typeface="+mj-ea"/>
              <a:cs typeface="+mj-cs"/>
            </a:endParaRPr>
          </a:p>
          <a:p>
            <a:pPr>
              <a:lnSpc>
                <a:spcPct val="90000"/>
              </a:lnSpc>
              <a:spcBef>
                <a:spcPct val="0"/>
              </a:spcBef>
              <a:spcAft>
                <a:spcPts val="600"/>
              </a:spcAft>
            </a:pPr>
            <a:r>
              <a:rPr lang="en-US" sz="4400" spc="-50" dirty="0">
                <a:solidFill>
                  <a:srgbClr val="FFFFFF"/>
                </a:solidFill>
                <a:latin typeface="+mj-lt"/>
                <a:ea typeface="+mj-ea"/>
                <a:cs typeface="+mj-cs"/>
              </a:rPr>
              <a:t>Review:  Renew our minds re: how we look at and treat each other.	 </a:t>
            </a:r>
          </a:p>
          <a:p>
            <a:pPr>
              <a:lnSpc>
                <a:spcPct val="90000"/>
              </a:lnSpc>
              <a:spcBef>
                <a:spcPct val="0"/>
              </a:spcBef>
              <a:spcAft>
                <a:spcPts val="600"/>
              </a:spcAft>
            </a:pPr>
            <a:endParaRPr lang="en-US" sz="4400" spc="-50" dirty="0">
              <a:solidFill>
                <a:srgbClr val="FFFFFF"/>
              </a:solidFill>
              <a:latin typeface="+mj-lt"/>
              <a:ea typeface="+mj-ea"/>
              <a:cs typeface="+mj-cs"/>
            </a:endParaRPr>
          </a:p>
          <a:p>
            <a:pPr>
              <a:lnSpc>
                <a:spcPct val="90000"/>
              </a:lnSpc>
              <a:spcBef>
                <a:spcPct val="0"/>
              </a:spcBef>
              <a:spcAft>
                <a:spcPts val="600"/>
              </a:spcAft>
            </a:pPr>
            <a:endParaRPr lang="en-US" sz="4400" spc="-50" dirty="0">
              <a:ln>
                <a:noFill/>
              </a:ln>
              <a:solidFill>
                <a:srgbClr val="FFFFFF"/>
              </a:solidFill>
              <a:effectLst/>
              <a:latin typeface="+mj-lt"/>
              <a:ea typeface="+mj-ea"/>
              <a:cs typeface="+mj-cs"/>
            </a:endParaRPr>
          </a:p>
        </p:txBody>
      </p:sp>
      <p:cxnSp>
        <p:nvCxnSpPr>
          <p:cNvPr id="24" name="Straight Connector 23">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87093"/>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Left Brace 1">
            <a:extLst>
              <a:ext uri="{FF2B5EF4-FFF2-40B4-BE49-F238E27FC236}">
                <a16:creationId xmlns:a16="http://schemas.microsoft.com/office/drawing/2014/main" id="{7642B086-7187-470F-8C02-EF5F50F15D57}"/>
              </a:ext>
            </a:extLst>
          </p:cNvPr>
          <p:cNvSpPr/>
          <p:nvPr/>
        </p:nvSpPr>
        <p:spPr>
          <a:xfrm>
            <a:off x="1709370" y="2162759"/>
            <a:ext cx="388235" cy="69176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3A62DFA7-C76B-4495-B22D-038172641818}"/>
              </a:ext>
            </a:extLst>
          </p:cNvPr>
          <p:cNvSpPr/>
          <p:nvPr/>
        </p:nvSpPr>
        <p:spPr>
          <a:xfrm>
            <a:off x="1709370" y="5871087"/>
            <a:ext cx="388235" cy="52971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a:extLst>
              <a:ext uri="{FF2B5EF4-FFF2-40B4-BE49-F238E27FC236}">
                <a16:creationId xmlns:a16="http://schemas.microsoft.com/office/drawing/2014/main" id="{9B943779-0B9A-44BA-B704-A228C67D2FB1}"/>
              </a:ext>
            </a:extLst>
          </p:cNvPr>
          <p:cNvSpPr/>
          <p:nvPr/>
        </p:nvSpPr>
        <p:spPr>
          <a:xfrm>
            <a:off x="1709370" y="3052925"/>
            <a:ext cx="388235" cy="123798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a:extLst>
              <a:ext uri="{FF2B5EF4-FFF2-40B4-BE49-F238E27FC236}">
                <a16:creationId xmlns:a16="http://schemas.microsoft.com/office/drawing/2014/main" id="{8DB77E61-19A0-4972-A8F7-30A8210B25B1}"/>
              </a:ext>
            </a:extLst>
          </p:cNvPr>
          <p:cNvSpPr/>
          <p:nvPr/>
        </p:nvSpPr>
        <p:spPr>
          <a:xfrm>
            <a:off x="1709370" y="4352186"/>
            <a:ext cx="388235" cy="69176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179043D0-5A33-40C0-A0F8-29ACDFDAAB62}"/>
              </a:ext>
            </a:extLst>
          </p:cNvPr>
          <p:cNvSpPr txBox="1"/>
          <p:nvPr/>
        </p:nvSpPr>
        <p:spPr>
          <a:xfrm>
            <a:off x="387495" y="2321098"/>
            <a:ext cx="1250952" cy="369332"/>
          </a:xfrm>
          <a:prstGeom prst="rect">
            <a:avLst/>
          </a:prstGeom>
          <a:noFill/>
        </p:spPr>
        <p:txBody>
          <a:bodyPr wrap="square" rtlCol="0">
            <a:spAutoFit/>
          </a:bodyPr>
          <a:lstStyle/>
          <a:p>
            <a:r>
              <a:rPr lang="en-US" dirty="0"/>
              <a:t>Precedent</a:t>
            </a:r>
          </a:p>
        </p:txBody>
      </p:sp>
      <p:sp>
        <p:nvSpPr>
          <p:cNvPr id="7" name="TextBox 6">
            <a:extLst>
              <a:ext uri="{FF2B5EF4-FFF2-40B4-BE49-F238E27FC236}">
                <a16:creationId xmlns:a16="http://schemas.microsoft.com/office/drawing/2014/main" id="{B7F788CB-AFAC-40B9-9A3B-110FDFC32722}"/>
              </a:ext>
            </a:extLst>
          </p:cNvPr>
          <p:cNvSpPr txBox="1"/>
          <p:nvPr/>
        </p:nvSpPr>
        <p:spPr>
          <a:xfrm>
            <a:off x="387495" y="3389644"/>
            <a:ext cx="1509561" cy="646331"/>
          </a:xfrm>
          <a:prstGeom prst="rect">
            <a:avLst/>
          </a:prstGeom>
          <a:noFill/>
        </p:spPr>
        <p:txBody>
          <a:bodyPr wrap="square" rtlCol="0">
            <a:spAutoFit/>
          </a:bodyPr>
          <a:lstStyle/>
          <a:p>
            <a:r>
              <a:rPr lang="en-US" dirty="0"/>
              <a:t>Perfect Word</a:t>
            </a:r>
          </a:p>
          <a:p>
            <a:r>
              <a:rPr lang="en-US" dirty="0"/>
              <a:t>Process</a:t>
            </a:r>
          </a:p>
        </p:txBody>
      </p:sp>
      <p:sp>
        <p:nvSpPr>
          <p:cNvPr id="8" name="TextBox 7">
            <a:extLst>
              <a:ext uri="{FF2B5EF4-FFF2-40B4-BE49-F238E27FC236}">
                <a16:creationId xmlns:a16="http://schemas.microsoft.com/office/drawing/2014/main" id="{868D5754-DF1D-46F9-BC64-2EC43FD422FD}"/>
              </a:ext>
            </a:extLst>
          </p:cNvPr>
          <p:cNvSpPr txBox="1"/>
          <p:nvPr/>
        </p:nvSpPr>
        <p:spPr>
          <a:xfrm>
            <a:off x="387495" y="4513400"/>
            <a:ext cx="1048743" cy="369332"/>
          </a:xfrm>
          <a:prstGeom prst="rect">
            <a:avLst/>
          </a:prstGeom>
          <a:noFill/>
        </p:spPr>
        <p:txBody>
          <a:bodyPr wrap="square" rtlCol="0">
            <a:spAutoFit/>
          </a:bodyPr>
          <a:lstStyle/>
          <a:p>
            <a:r>
              <a:rPr lang="en-US" dirty="0"/>
              <a:t>Pattern</a:t>
            </a:r>
          </a:p>
        </p:txBody>
      </p:sp>
      <p:sp>
        <p:nvSpPr>
          <p:cNvPr id="9" name="TextBox 8">
            <a:extLst>
              <a:ext uri="{FF2B5EF4-FFF2-40B4-BE49-F238E27FC236}">
                <a16:creationId xmlns:a16="http://schemas.microsoft.com/office/drawing/2014/main" id="{22EEF30F-0C64-4DC1-B2F2-5185D7940543}"/>
              </a:ext>
            </a:extLst>
          </p:cNvPr>
          <p:cNvSpPr txBox="1"/>
          <p:nvPr/>
        </p:nvSpPr>
        <p:spPr>
          <a:xfrm>
            <a:off x="387495" y="5951278"/>
            <a:ext cx="1194267" cy="369332"/>
          </a:xfrm>
          <a:prstGeom prst="rect">
            <a:avLst/>
          </a:prstGeom>
          <a:noFill/>
        </p:spPr>
        <p:txBody>
          <a:bodyPr wrap="square" rtlCol="0">
            <a:spAutoFit/>
          </a:bodyPr>
          <a:lstStyle/>
          <a:p>
            <a:r>
              <a:rPr lang="en-US" dirty="0"/>
              <a:t>Possession</a:t>
            </a:r>
          </a:p>
        </p:txBody>
      </p:sp>
    </p:spTree>
    <p:extLst>
      <p:ext uri="{BB962C8B-B14F-4D97-AF65-F5344CB8AC3E}">
        <p14:creationId xmlns:p14="http://schemas.microsoft.com/office/powerpoint/2010/main" val="145874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D88B35F-19D4-45EE-9824-4162B3184BB4}"/>
              </a:ext>
            </a:extLst>
          </p:cNvPr>
          <p:cNvPicPr>
            <a:picLocks noGrp="1" noChangeAspect="1"/>
          </p:cNvPicPr>
          <p:nvPr>
            <p:ph idx="4294967295"/>
          </p:nvPr>
        </p:nvPicPr>
        <p:blipFill rotWithShape="1">
          <a:blip r:embed="rId2"/>
          <a:stretch/>
        </p:blipFill>
        <p:spPr>
          <a:xfrm>
            <a:off x="0" y="0"/>
            <a:ext cx="12192000" cy="6857277"/>
          </a:xfrm>
        </p:spPr>
      </p:pic>
      <p:sp>
        <p:nvSpPr>
          <p:cNvPr id="12" name="Title 11">
            <a:extLst>
              <a:ext uri="{FF2B5EF4-FFF2-40B4-BE49-F238E27FC236}">
                <a16:creationId xmlns:a16="http://schemas.microsoft.com/office/drawing/2014/main" id="{A5C9364B-11BF-48CF-9E2F-3D14E54AD414}"/>
              </a:ext>
            </a:extLst>
          </p:cNvPr>
          <p:cNvSpPr>
            <a:spLocks noGrp="1"/>
          </p:cNvSpPr>
          <p:nvPr>
            <p:ph type="ctrTitle"/>
          </p:nvPr>
        </p:nvSpPr>
        <p:spPr>
          <a:xfrm>
            <a:off x="978109" y="532715"/>
            <a:ext cx="10058400" cy="1865113"/>
          </a:xfrm>
        </p:spPr>
        <p:txBody>
          <a:bodyPr>
            <a:noAutofit/>
          </a:bodyPr>
          <a:lstStyle/>
          <a:p>
            <a:r>
              <a:rPr lang="en-US" sz="4000" dirty="0"/>
              <a:t>15:13  Now the God of hope fill you with all joy and peace in believing, that ye may abound in hope, through the power of the Holy Ghost.</a:t>
            </a:r>
          </a:p>
        </p:txBody>
      </p:sp>
      <p:sp>
        <p:nvSpPr>
          <p:cNvPr id="13" name="Subtitle 12">
            <a:extLst>
              <a:ext uri="{FF2B5EF4-FFF2-40B4-BE49-F238E27FC236}">
                <a16:creationId xmlns:a16="http://schemas.microsoft.com/office/drawing/2014/main" id="{1BCAD985-15FF-4E0F-835B-05F3F1E8A766}"/>
              </a:ext>
            </a:extLst>
          </p:cNvPr>
          <p:cNvSpPr>
            <a:spLocks noGrp="1"/>
          </p:cNvSpPr>
          <p:nvPr>
            <p:ph type="subTitle" idx="1"/>
          </p:nvPr>
        </p:nvSpPr>
        <p:spPr/>
        <p:txBody>
          <a:bodyPr>
            <a:normAutofit/>
          </a:bodyPr>
          <a:lstStyle/>
          <a:p>
            <a:pPr algn="ctr"/>
            <a:r>
              <a:rPr lang="en-US" sz="3200" dirty="0">
                <a:latin typeface="+mj-lt"/>
              </a:rPr>
              <a:t>Romans 15:13 </a:t>
            </a:r>
          </a:p>
        </p:txBody>
      </p:sp>
      <p:sp>
        <p:nvSpPr>
          <p:cNvPr id="3" name="Rectangle 2">
            <a:extLst>
              <a:ext uri="{FF2B5EF4-FFF2-40B4-BE49-F238E27FC236}">
                <a16:creationId xmlns:a16="http://schemas.microsoft.com/office/drawing/2014/main" id="{65D8DF35-A620-4B8E-BD68-A882B36A2EE3}"/>
              </a:ext>
            </a:extLst>
          </p:cNvPr>
          <p:cNvSpPr/>
          <p:nvPr/>
        </p:nvSpPr>
        <p:spPr>
          <a:xfrm>
            <a:off x="322289" y="411175"/>
            <a:ext cx="11370040" cy="263534"/>
          </a:xfrm>
          <a:prstGeom prst="rect">
            <a:avLst/>
          </a:prstGeom>
        </p:spPr>
        <p:txBody>
          <a:bodyPr wrap="square">
            <a:spAutoFit/>
          </a:bodyPr>
          <a:lstStyle/>
          <a:p>
            <a:pPr>
              <a:lnSpc>
                <a:spcPct val="119000"/>
              </a:lnSpc>
              <a:spcAft>
                <a:spcPts val="600"/>
              </a:spcAft>
            </a:pPr>
            <a:r>
              <a:rPr lang="en-US" sz="1000" kern="1400" dirty="0">
                <a:solidFill>
                  <a:srgbClr val="000000"/>
                </a:solidFill>
                <a:latin typeface="Calibri" panose="020F0502020204030204" pitchFamily="34" charset="0"/>
              </a:rPr>
              <a:t> </a:t>
            </a:r>
          </a:p>
        </p:txBody>
      </p:sp>
      <p:sp>
        <p:nvSpPr>
          <p:cNvPr id="5" name="Rectangle 4">
            <a:extLst>
              <a:ext uri="{FF2B5EF4-FFF2-40B4-BE49-F238E27FC236}">
                <a16:creationId xmlns:a16="http://schemas.microsoft.com/office/drawing/2014/main" id="{D192A9AD-0F97-49BA-B29B-A8DDEC0C7057}"/>
              </a:ext>
            </a:extLst>
          </p:cNvPr>
          <p:cNvSpPr/>
          <p:nvPr/>
        </p:nvSpPr>
        <p:spPr>
          <a:xfrm>
            <a:off x="620683" y="1939773"/>
            <a:ext cx="10950633" cy="263534"/>
          </a:xfrm>
          <a:prstGeom prst="rect">
            <a:avLst/>
          </a:prstGeom>
        </p:spPr>
        <p:txBody>
          <a:bodyPr wrap="square">
            <a:spAutoFit/>
          </a:bodyPr>
          <a:lstStyle/>
          <a:p>
            <a:pPr>
              <a:lnSpc>
                <a:spcPct val="119000"/>
              </a:lnSpc>
              <a:spcAft>
                <a:spcPts val="600"/>
              </a:spcAft>
            </a:pPr>
            <a:r>
              <a:rPr lang="en-US" sz="1000" kern="1400" dirty="0">
                <a:solidFill>
                  <a:srgbClr val="000000"/>
                </a:solidFill>
                <a:latin typeface="Calibri" panose="020F0502020204030204" pitchFamily="34" charset="0"/>
              </a:rPr>
              <a:t> </a:t>
            </a:r>
          </a:p>
        </p:txBody>
      </p:sp>
      <p:sp>
        <p:nvSpPr>
          <p:cNvPr id="6" name="Rectangle 5">
            <a:extLst>
              <a:ext uri="{FF2B5EF4-FFF2-40B4-BE49-F238E27FC236}">
                <a16:creationId xmlns:a16="http://schemas.microsoft.com/office/drawing/2014/main" id="{441D3898-65A5-43A0-BDB8-1580EA72D474}"/>
              </a:ext>
            </a:extLst>
          </p:cNvPr>
          <p:cNvSpPr/>
          <p:nvPr/>
        </p:nvSpPr>
        <p:spPr>
          <a:xfrm>
            <a:off x="2488275" y="1252760"/>
            <a:ext cx="9487593" cy="646331"/>
          </a:xfrm>
          <a:prstGeom prst="rect">
            <a:avLst/>
          </a:prstGeom>
        </p:spPr>
        <p:txBody>
          <a:bodyPr wrap="square">
            <a:spAutoFit/>
          </a:bodyPr>
          <a:lstStyle/>
          <a:p>
            <a:r>
              <a:rPr lang="en-US" sz="3600" dirty="0"/>
              <a:t>  </a:t>
            </a:r>
            <a:endParaRPr lang="en-US" dirty="0"/>
          </a:p>
        </p:txBody>
      </p:sp>
    </p:spTree>
    <p:extLst>
      <p:ext uri="{BB962C8B-B14F-4D97-AF65-F5344CB8AC3E}">
        <p14:creationId xmlns:p14="http://schemas.microsoft.com/office/powerpoint/2010/main" val="249156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1370E-700C-4EAB-B0D3-FD3F0C66DFA6}"/>
              </a:ext>
            </a:extLst>
          </p:cNvPr>
          <p:cNvSpPr/>
          <p:nvPr/>
        </p:nvSpPr>
        <p:spPr>
          <a:xfrm>
            <a:off x="0" y="58847"/>
            <a:ext cx="12192000" cy="6001643"/>
          </a:xfrm>
          <a:prstGeom prst="rect">
            <a:avLst/>
          </a:prstGeom>
        </p:spPr>
        <p:txBody>
          <a:bodyPr wrap="square">
            <a:spAutoFit/>
          </a:bodyPr>
          <a:lstStyle/>
          <a:p>
            <a:r>
              <a:rPr lang="en-US" sz="2400" dirty="0"/>
              <a:t>1Co 13:13  And now </a:t>
            </a:r>
            <a:r>
              <a:rPr lang="en-US" sz="2400" dirty="0" err="1"/>
              <a:t>abideth</a:t>
            </a:r>
            <a:r>
              <a:rPr lang="en-US" sz="2400" dirty="0"/>
              <a:t> faith, </a:t>
            </a:r>
            <a:r>
              <a:rPr lang="en-US" sz="2400" dirty="0">
                <a:highlight>
                  <a:srgbClr val="00FFFF"/>
                </a:highlight>
              </a:rPr>
              <a:t>hope, </a:t>
            </a:r>
            <a:r>
              <a:rPr lang="en-US" sz="2400" dirty="0"/>
              <a:t>charity, these three; but the greatest of these is charity. </a:t>
            </a:r>
          </a:p>
          <a:p>
            <a:endParaRPr lang="en-US" sz="2400" dirty="0"/>
          </a:p>
          <a:p>
            <a:r>
              <a:rPr lang="en-US" sz="2400" dirty="0"/>
              <a:t>Rom 8:24  For we are </a:t>
            </a:r>
            <a:r>
              <a:rPr lang="en-US" sz="2400" dirty="0">
                <a:highlight>
                  <a:srgbClr val="00FFFF"/>
                </a:highlight>
              </a:rPr>
              <a:t>saved by hope</a:t>
            </a:r>
            <a:r>
              <a:rPr lang="en-US" sz="2400" dirty="0"/>
              <a:t>: but hope that is seen is not hope: for what a man </a:t>
            </a:r>
            <a:r>
              <a:rPr lang="en-US" sz="2400" dirty="0" err="1"/>
              <a:t>seeth</a:t>
            </a:r>
            <a:r>
              <a:rPr lang="en-US" sz="2400" dirty="0"/>
              <a:t>, why doth he yet hope for?</a:t>
            </a:r>
          </a:p>
          <a:p>
            <a:br>
              <a:rPr lang="en-US" sz="2400" dirty="0"/>
            </a:br>
            <a:r>
              <a:rPr lang="en-US" sz="2400" dirty="0"/>
              <a:t>Rom 5:2  By whom also we have access by faith into this grace wherein we stand, and </a:t>
            </a:r>
            <a:r>
              <a:rPr lang="en-US" sz="2400" dirty="0">
                <a:highlight>
                  <a:srgbClr val="00FFFF"/>
                </a:highlight>
              </a:rPr>
              <a:t>rejoice in hope </a:t>
            </a:r>
            <a:r>
              <a:rPr lang="en-US" sz="2400" dirty="0"/>
              <a:t>of the glory of God.</a:t>
            </a:r>
            <a:br>
              <a:rPr lang="en-US" sz="2400" dirty="0"/>
            </a:br>
            <a:br>
              <a:rPr lang="en-US" sz="2400" dirty="0"/>
            </a:br>
            <a:r>
              <a:rPr lang="en-US" sz="2400" dirty="0"/>
              <a:t>Rom 5:4  And patience, experience; and </a:t>
            </a:r>
            <a:r>
              <a:rPr lang="en-US" sz="2400" dirty="0">
                <a:highlight>
                  <a:srgbClr val="00FFFF"/>
                </a:highlight>
              </a:rPr>
              <a:t>experience, hope</a:t>
            </a:r>
            <a:r>
              <a:rPr lang="en-US" sz="2400" dirty="0"/>
              <a:t>:</a:t>
            </a:r>
            <a:br>
              <a:rPr lang="en-US" sz="2400" dirty="0"/>
            </a:br>
            <a:r>
              <a:rPr lang="en-US" sz="2400" dirty="0"/>
              <a:t>Rom 5:5  And </a:t>
            </a:r>
            <a:r>
              <a:rPr lang="en-US" sz="2400" dirty="0">
                <a:highlight>
                  <a:srgbClr val="00FFFF"/>
                </a:highlight>
              </a:rPr>
              <a:t>hope </a:t>
            </a:r>
            <a:r>
              <a:rPr lang="en-US" sz="2400" dirty="0" err="1">
                <a:highlight>
                  <a:srgbClr val="00FFFF"/>
                </a:highlight>
              </a:rPr>
              <a:t>maketh</a:t>
            </a:r>
            <a:r>
              <a:rPr lang="en-US" sz="2400" dirty="0">
                <a:highlight>
                  <a:srgbClr val="00FFFF"/>
                </a:highlight>
              </a:rPr>
              <a:t> not ashamed</a:t>
            </a:r>
            <a:r>
              <a:rPr lang="en-US" sz="2400" dirty="0"/>
              <a:t>; because the love of God is shed abroad in our hearts by the Holy Ghost which is given unto us.</a:t>
            </a:r>
            <a:br>
              <a:rPr lang="en-US" sz="2400" dirty="0"/>
            </a:br>
            <a:endParaRPr lang="en-US" sz="2400" dirty="0"/>
          </a:p>
          <a:p>
            <a:r>
              <a:rPr lang="en-US" sz="2400" dirty="0"/>
              <a:t>Rom 15:13  Now the God of hope fill you with all joy and peace in believing, that ye may </a:t>
            </a:r>
            <a:r>
              <a:rPr lang="en-US" sz="2400" dirty="0">
                <a:highlight>
                  <a:srgbClr val="00FFFF"/>
                </a:highlight>
              </a:rPr>
              <a:t>abound in hope</a:t>
            </a:r>
            <a:r>
              <a:rPr lang="en-US" sz="2400" dirty="0"/>
              <a:t>, through the power of the Holy Ghost. </a:t>
            </a:r>
          </a:p>
          <a:p>
            <a:endParaRPr lang="en-US" sz="2400" dirty="0"/>
          </a:p>
          <a:p>
            <a:r>
              <a:rPr lang="en-US" sz="2400" dirty="0"/>
              <a:t>2Co 3:12  Seeing then that we </a:t>
            </a:r>
            <a:r>
              <a:rPr lang="en-US" sz="2400" dirty="0">
                <a:highlight>
                  <a:srgbClr val="00FFFF"/>
                </a:highlight>
              </a:rPr>
              <a:t>have such hope</a:t>
            </a:r>
            <a:r>
              <a:rPr lang="en-US" sz="2400" dirty="0"/>
              <a:t>, we use great plainness of speech: </a:t>
            </a:r>
          </a:p>
        </p:txBody>
      </p:sp>
    </p:spTree>
    <p:extLst>
      <p:ext uri="{BB962C8B-B14F-4D97-AF65-F5344CB8AC3E}">
        <p14:creationId xmlns:p14="http://schemas.microsoft.com/office/powerpoint/2010/main" val="203781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96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8DA9D5E3-3A22-4873-81C8-59749E2165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0015BF98-6616-49F4-A1C4-B8FB890FD32A}"/>
              </a:ext>
            </a:extLst>
          </p:cNvPr>
          <p:cNvSpPr/>
          <p:nvPr/>
        </p:nvSpPr>
        <p:spPr>
          <a:xfrm>
            <a:off x="620683" y="230208"/>
            <a:ext cx="11000509" cy="1804468"/>
          </a:xfrm>
          <a:prstGeom prst="rect">
            <a:avLst/>
          </a:prstGeom>
        </p:spPr>
        <p:txBody>
          <a:bodyPr wrap="square">
            <a:spAutoFit/>
          </a:bodyPr>
          <a:lstStyle/>
          <a:p>
            <a:pPr algn="ctr">
              <a:lnSpc>
                <a:spcPct val="119000"/>
              </a:lnSpc>
              <a:spcAft>
                <a:spcPts val="600"/>
              </a:spcAft>
            </a:pPr>
            <a:endParaRPr lang="en-US" sz="3600" kern="1400" dirty="0">
              <a:solidFill>
                <a:schemeClr val="bg1"/>
              </a:solidFill>
              <a:latin typeface="Abadi" panose="020B0604020104020204" pitchFamily="34" charset="0"/>
            </a:endParaRPr>
          </a:p>
          <a:p>
            <a:pPr algn="ctr">
              <a:lnSpc>
                <a:spcPct val="119000"/>
              </a:lnSpc>
              <a:spcAft>
                <a:spcPts val="600"/>
              </a:spcAft>
            </a:pPr>
            <a:r>
              <a:rPr lang="en-US" sz="3600" kern="1400" dirty="0">
                <a:solidFill>
                  <a:schemeClr val="bg1"/>
                </a:solidFill>
                <a:latin typeface="Abadi" panose="020B0604020104020204" pitchFamily="34" charset="0"/>
              </a:rPr>
              <a:t>	 </a:t>
            </a:r>
            <a:endParaRPr lang="en-US" sz="3600" dirty="0">
              <a:solidFill>
                <a:schemeClr val="bg1"/>
              </a:solidFill>
              <a:latin typeface="Abadi" panose="020B0604020104020204" pitchFamily="34" charset="0"/>
            </a:endParaRPr>
          </a:p>
          <a:p>
            <a:pPr>
              <a:lnSpc>
                <a:spcPct val="119000"/>
              </a:lnSpc>
              <a:spcAft>
                <a:spcPts val="600"/>
              </a:spcAft>
            </a:pPr>
            <a:endParaRPr lang="en-US" sz="1400" kern="1400" dirty="0">
              <a:ln>
                <a:noFill/>
              </a:ln>
              <a:solidFill>
                <a:srgbClr val="000000"/>
              </a:solidFill>
              <a:effectLst/>
              <a:latin typeface="Calibri" panose="020F0502020204030204" pitchFamily="34" charset="0"/>
            </a:endParaRPr>
          </a:p>
        </p:txBody>
      </p:sp>
      <p:sp>
        <p:nvSpPr>
          <p:cNvPr id="2" name="Rectangle 1">
            <a:extLst>
              <a:ext uri="{FF2B5EF4-FFF2-40B4-BE49-F238E27FC236}">
                <a16:creationId xmlns:a16="http://schemas.microsoft.com/office/drawing/2014/main" id="{3951B977-61F0-47CE-8229-412913DF4915}"/>
              </a:ext>
            </a:extLst>
          </p:cNvPr>
          <p:cNvSpPr/>
          <p:nvPr/>
        </p:nvSpPr>
        <p:spPr>
          <a:xfrm>
            <a:off x="201337" y="1952519"/>
            <a:ext cx="11274802" cy="2027286"/>
          </a:xfrm>
          <a:prstGeom prst="rect">
            <a:avLst/>
          </a:prstGeom>
        </p:spPr>
        <p:txBody>
          <a:bodyPr wrap="square">
            <a:spAutoFit/>
          </a:bodyPr>
          <a:lstStyle/>
          <a:p>
            <a:pPr>
              <a:lnSpc>
                <a:spcPct val="119000"/>
              </a:lnSpc>
              <a:spcAft>
                <a:spcPts val="600"/>
              </a:spcAft>
            </a:pPr>
            <a:r>
              <a:rPr lang="en-US" sz="3600" dirty="0">
                <a:solidFill>
                  <a:schemeClr val="bg1"/>
                </a:solidFill>
              </a:rPr>
              <a:t>Vs 13:  Note:  This is a </a:t>
            </a:r>
            <a:r>
              <a:rPr lang="en-US" sz="3600" u="sng" dirty="0">
                <a:solidFill>
                  <a:schemeClr val="bg1"/>
                </a:solidFill>
              </a:rPr>
              <a:t>prayer</a:t>
            </a:r>
            <a:r>
              <a:rPr lang="en-US" sz="3600" dirty="0">
                <a:solidFill>
                  <a:schemeClr val="bg1"/>
                </a:solidFill>
              </a:rPr>
              <a:t> to the God of </a:t>
            </a:r>
            <a:r>
              <a:rPr lang="en-US" sz="3600" u="sng" dirty="0">
                <a:solidFill>
                  <a:schemeClr val="bg1"/>
                </a:solidFill>
              </a:rPr>
              <a:t>Hope</a:t>
            </a:r>
            <a:r>
              <a:rPr lang="en-US" sz="3600" dirty="0">
                <a:solidFill>
                  <a:schemeClr val="bg1"/>
                </a:solidFill>
              </a:rPr>
              <a:t>,  Being filled with all joy and peace comes from believing (Rom 15:4, Ps 119:49).  The result is that we abound in hope. </a:t>
            </a:r>
          </a:p>
        </p:txBody>
      </p:sp>
      <p:sp>
        <p:nvSpPr>
          <p:cNvPr id="6" name="TextBox 5">
            <a:extLst>
              <a:ext uri="{FF2B5EF4-FFF2-40B4-BE49-F238E27FC236}">
                <a16:creationId xmlns:a16="http://schemas.microsoft.com/office/drawing/2014/main" id="{2A585005-90CC-4E49-AE93-80AE31C6E796}"/>
              </a:ext>
            </a:extLst>
          </p:cNvPr>
          <p:cNvSpPr txBox="1"/>
          <p:nvPr/>
        </p:nvSpPr>
        <p:spPr>
          <a:xfrm>
            <a:off x="1040235" y="645952"/>
            <a:ext cx="9300238" cy="707886"/>
          </a:xfrm>
          <a:prstGeom prst="rect">
            <a:avLst/>
          </a:prstGeom>
          <a:solidFill>
            <a:schemeClr val="bg1">
              <a:lumMod val="95000"/>
            </a:schemeClr>
          </a:solidFill>
        </p:spPr>
        <p:txBody>
          <a:bodyPr wrap="none" rtlCol="0">
            <a:spAutoFit/>
          </a:bodyPr>
          <a:lstStyle/>
          <a:p>
            <a:r>
              <a:rPr lang="en-US" sz="4000" dirty="0"/>
              <a:t>Paul’s Exhortation to Live an Abundant Life. </a:t>
            </a:r>
          </a:p>
        </p:txBody>
      </p:sp>
    </p:spTree>
    <p:extLst>
      <p:ext uri="{BB962C8B-B14F-4D97-AF65-F5344CB8AC3E}">
        <p14:creationId xmlns:p14="http://schemas.microsoft.com/office/powerpoint/2010/main" val="1248746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D88B35F-19D4-45EE-9824-4162B3184BB4}"/>
              </a:ext>
            </a:extLst>
          </p:cNvPr>
          <p:cNvPicPr>
            <a:picLocks noGrp="1" noChangeAspect="1"/>
          </p:cNvPicPr>
          <p:nvPr>
            <p:ph idx="4294967295"/>
          </p:nvPr>
        </p:nvPicPr>
        <p:blipFill rotWithShape="1">
          <a:blip r:embed="rId2"/>
          <a:stretch/>
        </p:blipFill>
        <p:spPr>
          <a:xfrm>
            <a:off x="0" y="0"/>
            <a:ext cx="12192000" cy="6857277"/>
          </a:xfrm>
        </p:spPr>
      </p:pic>
      <p:sp>
        <p:nvSpPr>
          <p:cNvPr id="12" name="Title 11">
            <a:extLst>
              <a:ext uri="{FF2B5EF4-FFF2-40B4-BE49-F238E27FC236}">
                <a16:creationId xmlns:a16="http://schemas.microsoft.com/office/drawing/2014/main" id="{A5C9364B-11BF-48CF-9E2F-3D14E54AD414}"/>
              </a:ext>
            </a:extLst>
          </p:cNvPr>
          <p:cNvSpPr>
            <a:spLocks noGrp="1"/>
          </p:cNvSpPr>
          <p:nvPr>
            <p:ph type="ctrTitle"/>
          </p:nvPr>
        </p:nvSpPr>
        <p:spPr>
          <a:xfrm>
            <a:off x="499671" y="0"/>
            <a:ext cx="11904305" cy="2778981"/>
          </a:xfrm>
        </p:spPr>
        <p:txBody>
          <a:bodyPr>
            <a:noAutofit/>
          </a:bodyPr>
          <a:lstStyle/>
          <a:p>
            <a:r>
              <a:rPr lang="en-US" sz="4000" dirty="0"/>
              <a:t>For whatsoever things were written aforetime were written for our learning, that we through patience and comfort of the scriptures might have hope. </a:t>
            </a:r>
          </a:p>
        </p:txBody>
      </p:sp>
      <p:sp>
        <p:nvSpPr>
          <p:cNvPr id="3" name="Rectangle 2">
            <a:extLst>
              <a:ext uri="{FF2B5EF4-FFF2-40B4-BE49-F238E27FC236}">
                <a16:creationId xmlns:a16="http://schemas.microsoft.com/office/drawing/2014/main" id="{65D8DF35-A620-4B8E-BD68-A882B36A2EE3}"/>
              </a:ext>
            </a:extLst>
          </p:cNvPr>
          <p:cNvSpPr/>
          <p:nvPr/>
        </p:nvSpPr>
        <p:spPr>
          <a:xfrm>
            <a:off x="322289" y="411175"/>
            <a:ext cx="11370040" cy="263534"/>
          </a:xfrm>
          <a:prstGeom prst="rect">
            <a:avLst/>
          </a:prstGeom>
        </p:spPr>
        <p:txBody>
          <a:bodyPr wrap="square">
            <a:spAutoFit/>
          </a:bodyPr>
          <a:lstStyle/>
          <a:p>
            <a:pPr>
              <a:lnSpc>
                <a:spcPct val="119000"/>
              </a:lnSpc>
              <a:spcAft>
                <a:spcPts val="600"/>
              </a:spcAft>
            </a:pPr>
            <a:r>
              <a:rPr lang="en-US" sz="1000" kern="1400" dirty="0">
                <a:solidFill>
                  <a:srgbClr val="000000"/>
                </a:solidFill>
                <a:latin typeface="Calibri" panose="020F0502020204030204" pitchFamily="34" charset="0"/>
              </a:rPr>
              <a:t> </a:t>
            </a:r>
          </a:p>
        </p:txBody>
      </p:sp>
      <p:sp>
        <p:nvSpPr>
          <p:cNvPr id="5" name="Rectangle 4">
            <a:extLst>
              <a:ext uri="{FF2B5EF4-FFF2-40B4-BE49-F238E27FC236}">
                <a16:creationId xmlns:a16="http://schemas.microsoft.com/office/drawing/2014/main" id="{D192A9AD-0F97-49BA-B29B-A8DDEC0C7057}"/>
              </a:ext>
            </a:extLst>
          </p:cNvPr>
          <p:cNvSpPr/>
          <p:nvPr/>
        </p:nvSpPr>
        <p:spPr>
          <a:xfrm>
            <a:off x="620683" y="1939773"/>
            <a:ext cx="10950633" cy="263534"/>
          </a:xfrm>
          <a:prstGeom prst="rect">
            <a:avLst/>
          </a:prstGeom>
        </p:spPr>
        <p:txBody>
          <a:bodyPr wrap="square">
            <a:spAutoFit/>
          </a:bodyPr>
          <a:lstStyle/>
          <a:p>
            <a:pPr>
              <a:lnSpc>
                <a:spcPct val="119000"/>
              </a:lnSpc>
              <a:spcAft>
                <a:spcPts val="600"/>
              </a:spcAft>
            </a:pPr>
            <a:r>
              <a:rPr lang="en-US" sz="1000" kern="1400" dirty="0">
                <a:solidFill>
                  <a:srgbClr val="000000"/>
                </a:solidFill>
                <a:latin typeface="Calibri" panose="020F0502020204030204" pitchFamily="34" charset="0"/>
              </a:rPr>
              <a:t> </a:t>
            </a:r>
          </a:p>
        </p:txBody>
      </p:sp>
      <p:sp>
        <p:nvSpPr>
          <p:cNvPr id="6" name="Rectangle 5">
            <a:extLst>
              <a:ext uri="{FF2B5EF4-FFF2-40B4-BE49-F238E27FC236}">
                <a16:creationId xmlns:a16="http://schemas.microsoft.com/office/drawing/2014/main" id="{441D3898-65A5-43A0-BDB8-1580EA72D474}"/>
              </a:ext>
            </a:extLst>
          </p:cNvPr>
          <p:cNvSpPr/>
          <p:nvPr/>
        </p:nvSpPr>
        <p:spPr>
          <a:xfrm>
            <a:off x="2488275" y="1252760"/>
            <a:ext cx="9487593" cy="646331"/>
          </a:xfrm>
          <a:prstGeom prst="rect">
            <a:avLst/>
          </a:prstGeom>
        </p:spPr>
        <p:txBody>
          <a:bodyPr wrap="square">
            <a:spAutoFit/>
          </a:bodyPr>
          <a:lstStyle/>
          <a:p>
            <a:r>
              <a:rPr lang="en-US" sz="3600" dirty="0"/>
              <a:t>  </a:t>
            </a:r>
            <a:endParaRPr lang="en-US" dirty="0"/>
          </a:p>
        </p:txBody>
      </p:sp>
      <p:sp>
        <p:nvSpPr>
          <p:cNvPr id="7" name="Subtitle 6">
            <a:extLst>
              <a:ext uri="{FF2B5EF4-FFF2-40B4-BE49-F238E27FC236}">
                <a16:creationId xmlns:a16="http://schemas.microsoft.com/office/drawing/2014/main" id="{A7908AF2-5672-4A22-8FBE-3E021E7427BF}"/>
              </a:ext>
            </a:extLst>
          </p:cNvPr>
          <p:cNvSpPr>
            <a:spLocks noGrp="1"/>
          </p:cNvSpPr>
          <p:nvPr>
            <p:ph type="subTitle" idx="1"/>
          </p:nvPr>
        </p:nvSpPr>
        <p:spPr>
          <a:xfrm>
            <a:off x="5021973" y="5033740"/>
            <a:ext cx="2859699" cy="1143000"/>
          </a:xfrm>
        </p:spPr>
        <p:txBody>
          <a:bodyPr>
            <a:normAutofit/>
          </a:bodyPr>
          <a:lstStyle/>
          <a:p>
            <a:r>
              <a:rPr lang="en-US" sz="3200" dirty="0">
                <a:latin typeface="+mj-lt"/>
              </a:rPr>
              <a:t>Romans 15:4</a:t>
            </a:r>
          </a:p>
        </p:txBody>
      </p:sp>
    </p:spTree>
    <p:extLst>
      <p:ext uri="{BB962C8B-B14F-4D97-AF65-F5344CB8AC3E}">
        <p14:creationId xmlns:p14="http://schemas.microsoft.com/office/powerpoint/2010/main" val="363655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D88B35F-19D4-45EE-9824-4162B3184BB4}"/>
              </a:ext>
            </a:extLst>
          </p:cNvPr>
          <p:cNvPicPr>
            <a:picLocks noGrp="1" noChangeAspect="1"/>
          </p:cNvPicPr>
          <p:nvPr>
            <p:ph idx="4294967295"/>
          </p:nvPr>
        </p:nvPicPr>
        <p:blipFill rotWithShape="1">
          <a:blip r:embed="rId2"/>
          <a:stretch/>
        </p:blipFill>
        <p:spPr>
          <a:xfrm>
            <a:off x="0" y="0"/>
            <a:ext cx="12192000" cy="6857277"/>
          </a:xfrm>
        </p:spPr>
      </p:pic>
      <p:sp>
        <p:nvSpPr>
          <p:cNvPr id="12" name="Title 11">
            <a:extLst>
              <a:ext uri="{FF2B5EF4-FFF2-40B4-BE49-F238E27FC236}">
                <a16:creationId xmlns:a16="http://schemas.microsoft.com/office/drawing/2014/main" id="{A5C9364B-11BF-48CF-9E2F-3D14E54AD414}"/>
              </a:ext>
            </a:extLst>
          </p:cNvPr>
          <p:cNvSpPr>
            <a:spLocks noGrp="1"/>
          </p:cNvSpPr>
          <p:nvPr>
            <p:ph type="ctrTitle"/>
          </p:nvPr>
        </p:nvSpPr>
        <p:spPr>
          <a:xfrm>
            <a:off x="1741995" y="411175"/>
            <a:ext cx="10058400" cy="1865113"/>
          </a:xfrm>
        </p:spPr>
        <p:txBody>
          <a:bodyPr>
            <a:noAutofit/>
          </a:bodyPr>
          <a:lstStyle/>
          <a:p>
            <a:br>
              <a:rPr lang="en-US" sz="3200" dirty="0"/>
            </a:br>
            <a:r>
              <a:rPr lang="en-US" sz="4000" dirty="0"/>
              <a:t>ZAIN. Remember the word unto thy servant, upon which thou hast caused me to hope. </a:t>
            </a:r>
            <a:endParaRPr lang="en-US" sz="3200" dirty="0"/>
          </a:p>
        </p:txBody>
      </p:sp>
      <p:sp>
        <p:nvSpPr>
          <p:cNvPr id="13" name="Subtitle 12">
            <a:extLst>
              <a:ext uri="{FF2B5EF4-FFF2-40B4-BE49-F238E27FC236}">
                <a16:creationId xmlns:a16="http://schemas.microsoft.com/office/drawing/2014/main" id="{1BCAD985-15FF-4E0F-835B-05F3F1E8A766}"/>
              </a:ext>
            </a:extLst>
          </p:cNvPr>
          <p:cNvSpPr>
            <a:spLocks noGrp="1"/>
          </p:cNvSpPr>
          <p:nvPr>
            <p:ph type="subTitle" idx="1"/>
          </p:nvPr>
        </p:nvSpPr>
        <p:spPr/>
        <p:txBody>
          <a:bodyPr/>
          <a:lstStyle/>
          <a:p>
            <a:pPr algn="ctr"/>
            <a:r>
              <a:rPr lang="en-US" dirty="0"/>
              <a:t>Ps 119:49</a:t>
            </a:r>
          </a:p>
        </p:txBody>
      </p:sp>
      <p:sp>
        <p:nvSpPr>
          <p:cNvPr id="3" name="Rectangle 2">
            <a:extLst>
              <a:ext uri="{FF2B5EF4-FFF2-40B4-BE49-F238E27FC236}">
                <a16:creationId xmlns:a16="http://schemas.microsoft.com/office/drawing/2014/main" id="{65D8DF35-A620-4B8E-BD68-A882B36A2EE3}"/>
              </a:ext>
            </a:extLst>
          </p:cNvPr>
          <p:cNvSpPr/>
          <p:nvPr/>
        </p:nvSpPr>
        <p:spPr>
          <a:xfrm>
            <a:off x="322289" y="411175"/>
            <a:ext cx="11370040" cy="263534"/>
          </a:xfrm>
          <a:prstGeom prst="rect">
            <a:avLst/>
          </a:prstGeom>
        </p:spPr>
        <p:txBody>
          <a:bodyPr wrap="square">
            <a:spAutoFit/>
          </a:bodyPr>
          <a:lstStyle/>
          <a:p>
            <a:pPr>
              <a:lnSpc>
                <a:spcPct val="119000"/>
              </a:lnSpc>
              <a:spcAft>
                <a:spcPts val="600"/>
              </a:spcAft>
            </a:pPr>
            <a:r>
              <a:rPr lang="en-US" sz="1000" kern="1400" dirty="0">
                <a:solidFill>
                  <a:srgbClr val="000000"/>
                </a:solidFill>
                <a:latin typeface="Calibri" panose="020F0502020204030204" pitchFamily="34" charset="0"/>
              </a:rPr>
              <a:t> </a:t>
            </a:r>
          </a:p>
        </p:txBody>
      </p:sp>
      <p:sp>
        <p:nvSpPr>
          <p:cNvPr id="5" name="Rectangle 4">
            <a:extLst>
              <a:ext uri="{FF2B5EF4-FFF2-40B4-BE49-F238E27FC236}">
                <a16:creationId xmlns:a16="http://schemas.microsoft.com/office/drawing/2014/main" id="{D192A9AD-0F97-49BA-B29B-A8DDEC0C7057}"/>
              </a:ext>
            </a:extLst>
          </p:cNvPr>
          <p:cNvSpPr/>
          <p:nvPr/>
        </p:nvSpPr>
        <p:spPr>
          <a:xfrm>
            <a:off x="620683" y="1939773"/>
            <a:ext cx="10950633" cy="263534"/>
          </a:xfrm>
          <a:prstGeom prst="rect">
            <a:avLst/>
          </a:prstGeom>
        </p:spPr>
        <p:txBody>
          <a:bodyPr wrap="square">
            <a:spAutoFit/>
          </a:bodyPr>
          <a:lstStyle/>
          <a:p>
            <a:pPr>
              <a:lnSpc>
                <a:spcPct val="119000"/>
              </a:lnSpc>
              <a:spcAft>
                <a:spcPts val="600"/>
              </a:spcAft>
            </a:pPr>
            <a:r>
              <a:rPr lang="en-US" sz="1000" kern="1400" dirty="0">
                <a:solidFill>
                  <a:srgbClr val="000000"/>
                </a:solidFill>
                <a:latin typeface="Calibri" panose="020F0502020204030204" pitchFamily="34" charset="0"/>
              </a:rPr>
              <a:t> </a:t>
            </a:r>
          </a:p>
        </p:txBody>
      </p:sp>
      <p:sp>
        <p:nvSpPr>
          <p:cNvPr id="6" name="Rectangle 5">
            <a:extLst>
              <a:ext uri="{FF2B5EF4-FFF2-40B4-BE49-F238E27FC236}">
                <a16:creationId xmlns:a16="http://schemas.microsoft.com/office/drawing/2014/main" id="{441D3898-65A5-43A0-BDB8-1580EA72D474}"/>
              </a:ext>
            </a:extLst>
          </p:cNvPr>
          <p:cNvSpPr/>
          <p:nvPr/>
        </p:nvSpPr>
        <p:spPr>
          <a:xfrm>
            <a:off x="2488275" y="1252760"/>
            <a:ext cx="9487593" cy="646331"/>
          </a:xfrm>
          <a:prstGeom prst="rect">
            <a:avLst/>
          </a:prstGeom>
        </p:spPr>
        <p:txBody>
          <a:bodyPr wrap="square">
            <a:spAutoFit/>
          </a:bodyPr>
          <a:lstStyle/>
          <a:p>
            <a:r>
              <a:rPr lang="en-US" sz="3600" dirty="0"/>
              <a:t>  </a:t>
            </a:r>
            <a:endParaRPr lang="en-US" dirty="0"/>
          </a:p>
        </p:txBody>
      </p:sp>
    </p:spTree>
    <p:extLst>
      <p:ext uri="{BB962C8B-B14F-4D97-AF65-F5344CB8AC3E}">
        <p14:creationId xmlns:p14="http://schemas.microsoft.com/office/powerpoint/2010/main" val="294781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D88B35F-19D4-45EE-9824-4162B3184BB4}"/>
              </a:ext>
            </a:extLst>
          </p:cNvPr>
          <p:cNvPicPr>
            <a:picLocks noGrp="1" noChangeAspect="1"/>
          </p:cNvPicPr>
          <p:nvPr>
            <p:ph idx="4294967295"/>
          </p:nvPr>
        </p:nvPicPr>
        <p:blipFill rotWithShape="1">
          <a:blip r:embed="rId2"/>
          <a:stretch/>
        </p:blipFill>
        <p:spPr>
          <a:xfrm>
            <a:off x="0" y="0"/>
            <a:ext cx="12192000" cy="6857277"/>
          </a:xfrm>
        </p:spPr>
      </p:pic>
      <p:sp>
        <p:nvSpPr>
          <p:cNvPr id="12" name="Title 11">
            <a:extLst>
              <a:ext uri="{FF2B5EF4-FFF2-40B4-BE49-F238E27FC236}">
                <a16:creationId xmlns:a16="http://schemas.microsoft.com/office/drawing/2014/main" id="{A5C9364B-11BF-48CF-9E2F-3D14E54AD414}"/>
              </a:ext>
            </a:extLst>
          </p:cNvPr>
          <p:cNvSpPr>
            <a:spLocks noGrp="1"/>
          </p:cNvSpPr>
          <p:nvPr>
            <p:ph type="ctrTitle"/>
          </p:nvPr>
        </p:nvSpPr>
        <p:spPr>
          <a:xfrm>
            <a:off x="2133599" y="411175"/>
            <a:ext cx="10058400" cy="1865113"/>
          </a:xfrm>
        </p:spPr>
        <p:txBody>
          <a:bodyPr>
            <a:noAutofit/>
          </a:bodyPr>
          <a:lstStyle/>
          <a:p>
            <a:r>
              <a:rPr lang="en-US" sz="4000" dirty="0"/>
              <a:t>Seeing then that we have such hope, we use great plainness of speech: </a:t>
            </a:r>
          </a:p>
        </p:txBody>
      </p:sp>
      <p:sp>
        <p:nvSpPr>
          <p:cNvPr id="13" name="Subtitle 12">
            <a:extLst>
              <a:ext uri="{FF2B5EF4-FFF2-40B4-BE49-F238E27FC236}">
                <a16:creationId xmlns:a16="http://schemas.microsoft.com/office/drawing/2014/main" id="{1BCAD985-15FF-4E0F-835B-05F3F1E8A766}"/>
              </a:ext>
            </a:extLst>
          </p:cNvPr>
          <p:cNvSpPr>
            <a:spLocks noGrp="1"/>
          </p:cNvSpPr>
          <p:nvPr>
            <p:ph type="subTitle" idx="1"/>
          </p:nvPr>
        </p:nvSpPr>
        <p:spPr/>
        <p:txBody>
          <a:bodyPr>
            <a:normAutofit/>
          </a:bodyPr>
          <a:lstStyle/>
          <a:p>
            <a:pPr algn="ctr"/>
            <a:r>
              <a:rPr lang="en-US" sz="3200" dirty="0">
                <a:latin typeface="+mj-lt"/>
              </a:rPr>
              <a:t>2Co 3:12 </a:t>
            </a:r>
          </a:p>
        </p:txBody>
      </p:sp>
      <p:sp>
        <p:nvSpPr>
          <p:cNvPr id="3" name="Rectangle 2">
            <a:extLst>
              <a:ext uri="{FF2B5EF4-FFF2-40B4-BE49-F238E27FC236}">
                <a16:creationId xmlns:a16="http://schemas.microsoft.com/office/drawing/2014/main" id="{65D8DF35-A620-4B8E-BD68-A882B36A2EE3}"/>
              </a:ext>
            </a:extLst>
          </p:cNvPr>
          <p:cNvSpPr/>
          <p:nvPr/>
        </p:nvSpPr>
        <p:spPr>
          <a:xfrm>
            <a:off x="322289" y="411175"/>
            <a:ext cx="11370040" cy="263534"/>
          </a:xfrm>
          <a:prstGeom prst="rect">
            <a:avLst/>
          </a:prstGeom>
        </p:spPr>
        <p:txBody>
          <a:bodyPr wrap="square">
            <a:spAutoFit/>
          </a:bodyPr>
          <a:lstStyle/>
          <a:p>
            <a:pPr>
              <a:lnSpc>
                <a:spcPct val="119000"/>
              </a:lnSpc>
              <a:spcAft>
                <a:spcPts val="600"/>
              </a:spcAft>
            </a:pPr>
            <a:r>
              <a:rPr lang="en-US" sz="1000" kern="1400" dirty="0">
                <a:solidFill>
                  <a:srgbClr val="000000"/>
                </a:solidFill>
                <a:latin typeface="Calibri" panose="020F0502020204030204" pitchFamily="34" charset="0"/>
              </a:rPr>
              <a:t> </a:t>
            </a:r>
          </a:p>
        </p:txBody>
      </p:sp>
      <p:sp>
        <p:nvSpPr>
          <p:cNvPr id="5" name="Rectangle 4">
            <a:extLst>
              <a:ext uri="{FF2B5EF4-FFF2-40B4-BE49-F238E27FC236}">
                <a16:creationId xmlns:a16="http://schemas.microsoft.com/office/drawing/2014/main" id="{D192A9AD-0F97-49BA-B29B-A8DDEC0C7057}"/>
              </a:ext>
            </a:extLst>
          </p:cNvPr>
          <p:cNvSpPr/>
          <p:nvPr/>
        </p:nvSpPr>
        <p:spPr>
          <a:xfrm>
            <a:off x="620683" y="1939773"/>
            <a:ext cx="10950633" cy="263534"/>
          </a:xfrm>
          <a:prstGeom prst="rect">
            <a:avLst/>
          </a:prstGeom>
        </p:spPr>
        <p:txBody>
          <a:bodyPr wrap="square">
            <a:spAutoFit/>
          </a:bodyPr>
          <a:lstStyle/>
          <a:p>
            <a:pPr>
              <a:lnSpc>
                <a:spcPct val="119000"/>
              </a:lnSpc>
              <a:spcAft>
                <a:spcPts val="600"/>
              </a:spcAft>
            </a:pPr>
            <a:r>
              <a:rPr lang="en-US" sz="1000" kern="1400" dirty="0">
                <a:solidFill>
                  <a:srgbClr val="000000"/>
                </a:solidFill>
                <a:latin typeface="Calibri" panose="020F0502020204030204" pitchFamily="34" charset="0"/>
              </a:rPr>
              <a:t> </a:t>
            </a:r>
          </a:p>
        </p:txBody>
      </p:sp>
      <p:sp>
        <p:nvSpPr>
          <p:cNvPr id="6" name="Rectangle 5">
            <a:extLst>
              <a:ext uri="{FF2B5EF4-FFF2-40B4-BE49-F238E27FC236}">
                <a16:creationId xmlns:a16="http://schemas.microsoft.com/office/drawing/2014/main" id="{441D3898-65A5-43A0-BDB8-1580EA72D474}"/>
              </a:ext>
            </a:extLst>
          </p:cNvPr>
          <p:cNvSpPr/>
          <p:nvPr/>
        </p:nvSpPr>
        <p:spPr>
          <a:xfrm>
            <a:off x="2488275" y="1252760"/>
            <a:ext cx="9487593" cy="646331"/>
          </a:xfrm>
          <a:prstGeom prst="rect">
            <a:avLst/>
          </a:prstGeom>
        </p:spPr>
        <p:txBody>
          <a:bodyPr wrap="square">
            <a:spAutoFit/>
          </a:bodyPr>
          <a:lstStyle/>
          <a:p>
            <a:r>
              <a:rPr lang="en-US" sz="3600" dirty="0"/>
              <a:t>  </a:t>
            </a:r>
            <a:endParaRPr lang="en-US" dirty="0"/>
          </a:p>
        </p:txBody>
      </p:sp>
    </p:spTree>
    <p:extLst>
      <p:ext uri="{BB962C8B-B14F-4D97-AF65-F5344CB8AC3E}">
        <p14:creationId xmlns:p14="http://schemas.microsoft.com/office/powerpoint/2010/main" val="2521666615"/>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11783759B5E9439830F42CCD0A7DF2" ma:contentTypeVersion="11" ma:contentTypeDescription="Create a new document." ma:contentTypeScope="" ma:versionID="6bff865227a7ba6f013c11ed3590da26">
  <xsd:schema xmlns:xsd="http://www.w3.org/2001/XMLSchema" xmlns:xs="http://www.w3.org/2001/XMLSchema" xmlns:p="http://schemas.microsoft.com/office/2006/metadata/properties" xmlns:ns3="7a942883-16c5-4e24-8389-e6b778533733" xmlns:ns4="6c23208e-0004-4944-b425-7b00aac5289e" targetNamespace="http://schemas.microsoft.com/office/2006/metadata/properties" ma:root="true" ma:fieldsID="e027b4b0731cec70138142329a823a68" ns3:_="" ns4:_="">
    <xsd:import namespace="7a942883-16c5-4e24-8389-e6b778533733"/>
    <xsd:import namespace="6c23208e-0004-4944-b425-7b00aac5289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EventHashCode" minOccurs="0"/>
                <xsd:element ref="ns4:MediaServiceGenerationTim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942883-16c5-4e24-8389-e6b7785337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23208e-0004-4944-b425-7b00aac5289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51E419-671E-4B81-9719-5F0BE0A9210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4EC6A79-A385-4C20-AF85-537876B94F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942883-16c5-4e24-8389-e6b778533733"/>
    <ds:schemaRef ds:uri="6c23208e-0004-4944-b425-7b00aac528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316AE1-8A29-4281-8EB4-361C72E5B1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674</Words>
  <Application>Microsoft Office PowerPoint</Application>
  <PresentationFormat>Widescreen</PresentationFormat>
  <Paragraphs>59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Abadi</vt:lpstr>
      <vt:lpstr>Arial</vt:lpstr>
      <vt:lpstr>Calibri</vt:lpstr>
      <vt:lpstr>Calibri Light</vt:lpstr>
      <vt:lpstr>RetrospectVTI</vt:lpstr>
      <vt:lpstr>LWC 1-19-20</vt:lpstr>
      <vt:lpstr>PowerPoint Presentation</vt:lpstr>
      <vt:lpstr>PowerPoint Presentation</vt:lpstr>
      <vt:lpstr>15:13  Now the God of hope fill you with all joy and peace in believing, that ye may abound in hope, through the power of the Holy Ghost.</vt:lpstr>
      <vt:lpstr>PowerPoint Presentation</vt:lpstr>
      <vt:lpstr>PowerPoint Presentation</vt:lpstr>
      <vt:lpstr>For whatsoever things were written aforetime were written for our learning, that we through patience and comfort of the scriptures might have hope. </vt:lpstr>
      <vt:lpstr> ZAIN. Remember the word unto thy servant, upon which thou hast caused me to hope. </vt:lpstr>
      <vt:lpstr>Seeing then that we have such hope, we use great plainness of speech: </vt:lpstr>
      <vt:lpstr>Whereby are given unto us exceeding great and precious promises: that by these ye might be partakers of the divine nature, having escaped the corruption that is in the world through lust.  And beside this, giving all diligence, add to your faith virtue; and to virtue knowledge; </vt:lpstr>
      <vt:lpstr>And the things that thou hast heard of me among many witnesses, the same commit thou to faithful men, who shall be able to teach others also. </vt:lpstr>
      <vt:lpstr>PowerPoint Presentation</vt:lpstr>
      <vt:lpstr>PowerPoint Presentation</vt:lpstr>
      <vt:lpstr>Pray Requests for our Bible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LWC 1-19-20</dc:title>
  <dc:creator>Chris Best</dc:creator>
  <cp:lastModifiedBy>Chris Best</cp:lastModifiedBy>
  <cp:revision>1</cp:revision>
  <dcterms:created xsi:type="dcterms:W3CDTF">2020-01-19T13:10:06Z</dcterms:created>
  <dcterms:modified xsi:type="dcterms:W3CDTF">2020-01-19T13:10:26Z</dcterms:modified>
</cp:coreProperties>
</file>