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3" r:id="rId5"/>
    <p:sldId id="264" r:id="rId6"/>
    <p:sldId id="265" r:id="rId7"/>
    <p:sldId id="267" r:id="rId8"/>
    <p:sldId id="266" r:id="rId9"/>
    <p:sldId id="269" r:id="rId10"/>
    <p:sldId id="268" r:id="rId11"/>
    <p:sldId id="270" r:id="rId12"/>
    <p:sldId id="272" r:id="rId13"/>
    <p:sldId id="274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2FDFE-4FA9-461E-B2C5-2009031F95E9}" v="29" dt="2019-01-13T15:49:55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66" d="100"/>
          <a:sy n="66" d="100"/>
        </p:scale>
        <p:origin x="70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Best" userId="5d85834a-d6cf-4fdc-8bf9-4c36dd6ed9bb" providerId="ADAL" clId="{8142FDFE-4FA9-461E-B2C5-2009031F95E9}"/>
    <pc:docChg chg="undo custSel mod addSld delSld modSld sldOrd">
      <pc:chgData name="Chris Best" userId="5d85834a-d6cf-4fdc-8bf9-4c36dd6ed9bb" providerId="ADAL" clId="{8142FDFE-4FA9-461E-B2C5-2009031F95E9}" dt="2019-01-13T15:52:49.071" v="120" actId="20577"/>
      <pc:docMkLst>
        <pc:docMk/>
      </pc:docMkLst>
      <pc:sldChg chg="del">
        <pc:chgData name="Chris Best" userId="5d85834a-d6cf-4fdc-8bf9-4c36dd6ed9bb" providerId="ADAL" clId="{8142FDFE-4FA9-461E-B2C5-2009031F95E9}" dt="2019-01-13T15:49:00.268" v="70" actId="2696"/>
        <pc:sldMkLst>
          <pc:docMk/>
          <pc:sldMk cId="1343429482" sldId="256"/>
        </pc:sldMkLst>
      </pc:sldChg>
      <pc:sldChg chg="modSp add ord">
        <pc:chgData name="Chris Best" userId="5d85834a-d6cf-4fdc-8bf9-4c36dd6ed9bb" providerId="ADAL" clId="{8142FDFE-4FA9-461E-B2C5-2009031F95E9}" dt="2019-01-13T15:49:55.875" v="71"/>
        <pc:sldMkLst>
          <pc:docMk/>
          <pc:sldMk cId="271073520" sldId="260"/>
        </pc:sldMkLst>
        <pc:spChg chg="mod">
          <ac:chgData name="Chris Best" userId="5d85834a-d6cf-4fdc-8bf9-4c36dd6ed9bb" providerId="ADAL" clId="{8142FDFE-4FA9-461E-B2C5-2009031F95E9}" dt="2019-01-13T04:27:44.620" v="8" actId="20578"/>
          <ac:spMkLst>
            <pc:docMk/>
            <pc:sldMk cId="271073520" sldId="260"/>
            <ac:spMk id="2" creationId="{DF42533F-0F35-4F48-A81E-82764CB61A31}"/>
          </ac:spMkLst>
        </pc:spChg>
        <pc:spChg chg="mod">
          <ac:chgData name="Chris Best" userId="5d85834a-d6cf-4fdc-8bf9-4c36dd6ed9bb" providerId="ADAL" clId="{8142FDFE-4FA9-461E-B2C5-2009031F95E9}" dt="2019-01-13T04:27:40.186" v="7" actId="5793"/>
          <ac:spMkLst>
            <pc:docMk/>
            <pc:sldMk cId="271073520" sldId="260"/>
            <ac:spMk id="3" creationId="{FEAAF141-42CA-4D42-A1E0-8A16257C9550}"/>
          </ac:spMkLst>
        </pc:spChg>
      </pc:sldChg>
      <pc:sldChg chg="add del">
        <pc:chgData name="Chris Best" userId="5d85834a-d6cf-4fdc-8bf9-4c36dd6ed9bb" providerId="ADAL" clId="{8142FDFE-4FA9-461E-B2C5-2009031F95E9}" dt="2019-01-13T04:28:52.593" v="22" actId="2696"/>
        <pc:sldMkLst>
          <pc:docMk/>
          <pc:sldMk cId="4284990962" sldId="261"/>
        </pc:sldMkLst>
      </pc:sldChg>
      <pc:sldChg chg="add del">
        <pc:chgData name="Chris Best" userId="5d85834a-d6cf-4fdc-8bf9-4c36dd6ed9bb" providerId="ADAL" clId="{8142FDFE-4FA9-461E-B2C5-2009031F95E9}" dt="2019-01-13T04:28:50.619" v="21" actId="2696"/>
        <pc:sldMkLst>
          <pc:docMk/>
          <pc:sldMk cId="2679335050" sldId="262"/>
        </pc:sldMkLst>
      </pc:sldChg>
      <pc:sldChg chg="modSp add ord">
        <pc:chgData name="Chris Best" userId="5d85834a-d6cf-4fdc-8bf9-4c36dd6ed9bb" providerId="ADAL" clId="{8142FDFE-4FA9-461E-B2C5-2009031F95E9}" dt="2019-01-13T04:28:23.212" v="16" actId="5793"/>
        <pc:sldMkLst>
          <pc:docMk/>
          <pc:sldMk cId="400452113" sldId="263"/>
        </pc:sldMkLst>
        <pc:spChg chg="mod">
          <ac:chgData name="Chris Best" userId="5d85834a-d6cf-4fdc-8bf9-4c36dd6ed9bb" providerId="ADAL" clId="{8142FDFE-4FA9-461E-B2C5-2009031F95E9}" dt="2019-01-13T04:28:01.545" v="12" actId="20578"/>
          <ac:spMkLst>
            <pc:docMk/>
            <pc:sldMk cId="400452113" sldId="263"/>
            <ac:spMk id="2" creationId="{DF42533F-0F35-4F48-A81E-82764CB61A31}"/>
          </ac:spMkLst>
        </pc:spChg>
        <pc:spChg chg="mod">
          <ac:chgData name="Chris Best" userId="5d85834a-d6cf-4fdc-8bf9-4c36dd6ed9bb" providerId="ADAL" clId="{8142FDFE-4FA9-461E-B2C5-2009031F95E9}" dt="2019-01-13T04:28:23.212" v="16" actId="5793"/>
          <ac:spMkLst>
            <pc:docMk/>
            <pc:sldMk cId="400452113" sldId="263"/>
            <ac:spMk id="3" creationId="{FEAAF141-42CA-4D42-A1E0-8A16257C9550}"/>
          </ac:spMkLst>
        </pc:spChg>
      </pc:sldChg>
      <pc:sldChg chg="modSp add">
        <pc:chgData name="Chris Best" userId="5d85834a-d6cf-4fdc-8bf9-4c36dd6ed9bb" providerId="ADAL" clId="{8142FDFE-4FA9-461E-B2C5-2009031F95E9}" dt="2019-01-13T04:28:33.765" v="18" actId="5793"/>
        <pc:sldMkLst>
          <pc:docMk/>
          <pc:sldMk cId="4135015499" sldId="264"/>
        </pc:sldMkLst>
        <pc:spChg chg="mod">
          <ac:chgData name="Chris Best" userId="5d85834a-d6cf-4fdc-8bf9-4c36dd6ed9bb" providerId="ADAL" clId="{8142FDFE-4FA9-461E-B2C5-2009031F95E9}" dt="2019-01-13T04:28:33.765" v="18" actId="5793"/>
          <ac:spMkLst>
            <pc:docMk/>
            <pc:sldMk cId="4135015499" sldId="264"/>
            <ac:spMk id="3" creationId="{FEAAF141-42CA-4D42-A1E0-8A16257C9550}"/>
          </ac:spMkLst>
        </pc:spChg>
      </pc:sldChg>
      <pc:sldChg chg="modSp add">
        <pc:chgData name="Chris Best" userId="5d85834a-d6cf-4fdc-8bf9-4c36dd6ed9bb" providerId="ADAL" clId="{8142FDFE-4FA9-461E-B2C5-2009031F95E9}" dt="2019-01-13T04:28:42.825" v="20" actId="5793"/>
        <pc:sldMkLst>
          <pc:docMk/>
          <pc:sldMk cId="818724573" sldId="265"/>
        </pc:sldMkLst>
        <pc:spChg chg="mod">
          <ac:chgData name="Chris Best" userId="5d85834a-d6cf-4fdc-8bf9-4c36dd6ed9bb" providerId="ADAL" clId="{8142FDFE-4FA9-461E-B2C5-2009031F95E9}" dt="2019-01-13T04:28:42.825" v="20" actId="5793"/>
          <ac:spMkLst>
            <pc:docMk/>
            <pc:sldMk cId="818724573" sldId="265"/>
            <ac:spMk id="3" creationId="{FEAAF141-42CA-4D42-A1E0-8A16257C9550}"/>
          </ac:spMkLst>
        </pc:spChg>
      </pc:sldChg>
      <pc:sldChg chg="modSp add">
        <pc:chgData name="Chris Best" userId="5d85834a-d6cf-4fdc-8bf9-4c36dd6ed9bb" providerId="ADAL" clId="{8142FDFE-4FA9-461E-B2C5-2009031F95E9}" dt="2019-01-13T04:31:02.715" v="44" actId="5793"/>
        <pc:sldMkLst>
          <pc:docMk/>
          <pc:sldMk cId="2553653545" sldId="266"/>
        </pc:sldMkLst>
        <pc:spChg chg="mod">
          <ac:chgData name="Chris Best" userId="5d85834a-d6cf-4fdc-8bf9-4c36dd6ed9bb" providerId="ADAL" clId="{8142FDFE-4FA9-461E-B2C5-2009031F95E9}" dt="2019-01-13T04:30:19.386" v="37" actId="404"/>
          <ac:spMkLst>
            <pc:docMk/>
            <pc:sldMk cId="2553653545" sldId="266"/>
            <ac:spMk id="2" creationId="{4B68FF92-FE43-4BB8-B389-B27EA8D93BA2}"/>
          </ac:spMkLst>
        </pc:spChg>
        <pc:spChg chg="mod">
          <ac:chgData name="Chris Best" userId="5d85834a-d6cf-4fdc-8bf9-4c36dd6ed9bb" providerId="ADAL" clId="{8142FDFE-4FA9-461E-B2C5-2009031F95E9}" dt="2019-01-13T04:31:02.715" v="44" actId="5793"/>
          <ac:spMkLst>
            <pc:docMk/>
            <pc:sldMk cId="2553653545" sldId="266"/>
            <ac:spMk id="3" creationId="{AC9A48E9-1834-4E95-8A68-A7A89B8B8236}"/>
          </ac:spMkLst>
        </pc:spChg>
      </pc:sldChg>
      <pc:sldChg chg="modSp add ord">
        <pc:chgData name="Chris Best" userId="5d85834a-d6cf-4fdc-8bf9-4c36dd6ed9bb" providerId="ADAL" clId="{8142FDFE-4FA9-461E-B2C5-2009031F95E9}" dt="2019-01-13T04:29:46.598" v="29"/>
        <pc:sldMkLst>
          <pc:docMk/>
          <pc:sldMk cId="2865767154" sldId="267"/>
        </pc:sldMkLst>
        <pc:spChg chg="mod">
          <ac:chgData name="Chris Best" userId="5d85834a-d6cf-4fdc-8bf9-4c36dd6ed9bb" providerId="ADAL" clId="{8142FDFE-4FA9-461E-B2C5-2009031F95E9}" dt="2019-01-13T04:29:40.490" v="28" actId="20578"/>
          <ac:spMkLst>
            <pc:docMk/>
            <pc:sldMk cId="2865767154" sldId="267"/>
            <ac:spMk id="2" creationId="{4B68FF92-FE43-4BB8-B389-B27EA8D93BA2}"/>
          </ac:spMkLst>
        </pc:spChg>
        <pc:spChg chg="mod">
          <ac:chgData name="Chris Best" userId="5d85834a-d6cf-4fdc-8bf9-4c36dd6ed9bb" providerId="ADAL" clId="{8142FDFE-4FA9-461E-B2C5-2009031F95E9}" dt="2019-01-13T04:29:33.999" v="27" actId="5793"/>
          <ac:spMkLst>
            <pc:docMk/>
            <pc:sldMk cId="2865767154" sldId="267"/>
            <ac:spMk id="3" creationId="{AC9A48E9-1834-4E95-8A68-A7A89B8B8236}"/>
          </ac:spMkLst>
        </pc:spChg>
      </pc:sldChg>
      <pc:sldChg chg="add">
        <pc:chgData name="Chris Best" userId="5d85834a-d6cf-4fdc-8bf9-4c36dd6ed9bb" providerId="ADAL" clId="{8142FDFE-4FA9-461E-B2C5-2009031F95E9}" dt="2019-01-13T04:30:50.451" v="40"/>
        <pc:sldMkLst>
          <pc:docMk/>
          <pc:sldMk cId="3424187190" sldId="268"/>
        </pc:sldMkLst>
      </pc:sldChg>
      <pc:sldChg chg="modSp add">
        <pc:chgData name="Chris Best" userId="5d85834a-d6cf-4fdc-8bf9-4c36dd6ed9bb" providerId="ADAL" clId="{8142FDFE-4FA9-461E-B2C5-2009031F95E9}" dt="2019-01-13T04:31:11.552" v="48" actId="5793"/>
        <pc:sldMkLst>
          <pc:docMk/>
          <pc:sldMk cId="3001102695" sldId="269"/>
        </pc:sldMkLst>
        <pc:spChg chg="mod">
          <ac:chgData name="Chris Best" userId="5d85834a-d6cf-4fdc-8bf9-4c36dd6ed9bb" providerId="ADAL" clId="{8142FDFE-4FA9-461E-B2C5-2009031F95E9}" dt="2019-01-13T04:31:11.552" v="48" actId="5793"/>
          <ac:spMkLst>
            <pc:docMk/>
            <pc:sldMk cId="3001102695" sldId="269"/>
            <ac:spMk id="3" creationId="{AC9A48E9-1834-4E95-8A68-A7A89B8B8236}"/>
          </ac:spMkLst>
        </pc:spChg>
      </pc:sldChg>
      <pc:sldChg chg="modSp add">
        <pc:chgData name="Chris Best" userId="5d85834a-d6cf-4fdc-8bf9-4c36dd6ed9bb" providerId="ADAL" clId="{8142FDFE-4FA9-461E-B2C5-2009031F95E9}" dt="2019-01-13T04:32:34.768" v="60" actId="20577"/>
        <pc:sldMkLst>
          <pc:docMk/>
          <pc:sldMk cId="301395657" sldId="270"/>
        </pc:sldMkLst>
        <pc:spChg chg="mod">
          <ac:chgData name="Chris Best" userId="5d85834a-d6cf-4fdc-8bf9-4c36dd6ed9bb" providerId="ADAL" clId="{8142FDFE-4FA9-461E-B2C5-2009031F95E9}" dt="2019-01-13T04:32:15.273" v="54" actId="20577"/>
          <ac:spMkLst>
            <pc:docMk/>
            <pc:sldMk cId="301395657" sldId="270"/>
            <ac:spMk id="2" creationId="{52A8C70A-FA98-49FF-B655-5369E8D560E7}"/>
          </ac:spMkLst>
        </pc:spChg>
        <pc:spChg chg="mod">
          <ac:chgData name="Chris Best" userId="5d85834a-d6cf-4fdc-8bf9-4c36dd6ed9bb" providerId="ADAL" clId="{8142FDFE-4FA9-461E-B2C5-2009031F95E9}" dt="2019-01-13T04:32:34.768" v="60" actId="20577"/>
          <ac:spMkLst>
            <pc:docMk/>
            <pc:sldMk cId="301395657" sldId="270"/>
            <ac:spMk id="3" creationId="{69F07406-C13D-409B-838B-6553ED91C46A}"/>
          </ac:spMkLst>
        </pc:spChg>
      </pc:sldChg>
      <pc:sldChg chg="add">
        <pc:chgData name="Chris Best" userId="5d85834a-d6cf-4fdc-8bf9-4c36dd6ed9bb" providerId="ADAL" clId="{8142FDFE-4FA9-461E-B2C5-2009031F95E9}" dt="2019-01-13T04:32:25.915" v="57"/>
        <pc:sldMkLst>
          <pc:docMk/>
          <pc:sldMk cId="3960257246" sldId="271"/>
        </pc:sldMkLst>
      </pc:sldChg>
      <pc:sldChg chg="modSp add">
        <pc:chgData name="Chris Best" userId="5d85834a-d6cf-4fdc-8bf9-4c36dd6ed9bb" providerId="ADAL" clId="{8142FDFE-4FA9-461E-B2C5-2009031F95E9}" dt="2019-01-13T04:32:40.484" v="61" actId="20577"/>
        <pc:sldMkLst>
          <pc:docMk/>
          <pc:sldMk cId="269566450" sldId="272"/>
        </pc:sldMkLst>
        <pc:spChg chg="mod">
          <ac:chgData name="Chris Best" userId="5d85834a-d6cf-4fdc-8bf9-4c36dd6ed9bb" providerId="ADAL" clId="{8142FDFE-4FA9-461E-B2C5-2009031F95E9}" dt="2019-01-13T04:32:40.484" v="61" actId="20577"/>
          <ac:spMkLst>
            <pc:docMk/>
            <pc:sldMk cId="269566450" sldId="272"/>
            <ac:spMk id="3" creationId="{69F07406-C13D-409B-838B-6553ED91C46A}"/>
          </ac:spMkLst>
        </pc:spChg>
      </pc:sldChg>
      <pc:sldChg chg="modSp add">
        <pc:chgData name="Chris Best" userId="5d85834a-d6cf-4fdc-8bf9-4c36dd6ed9bb" providerId="ADAL" clId="{8142FDFE-4FA9-461E-B2C5-2009031F95E9}" dt="2019-01-13T04:33:23.083" v="66" actId="5793"/>
        <pc:sldMkLst>
          <pc:docMk/>
          <pc:sldMk cId="3313026507" sldId="273"/>
        </pc:sldMkLst>
        <pc:spChg chg="mod">
          <ac:chgData name="Chris Best" userId="5d85834a-d6cf-4fdc-8bf9-4c36dd6ed9bb" providerId="ADAL" clId="{8142FDFE-4FA9-461E-B2C5-2009031F95E9}" dt="2019-01-13T04:33:18.500" v="64" actId="20578"/>
          <ac:spMkLst>
            <pc:docMk/>
            <pc:sldMk cId="3313026507" sldId="273"/>
            <ac:spMk id="2" creationId="{23945376-EAC5-4E90-A0AF-776F09662FB7}"/>
          </ac:spMkLst>
        </pc:spChg>
        <pc:spChg chg="mod">
          <ac:chgData name="Chris Best" userId="5d85834a-d6cf-4fdc-8bf9-4c36dd6ed9bb" providerId="ADAL" clId="{8142FDFE-4FA9-461E-B2C5-2009031F95E9}" dt="2019-01-13T04:33:23.083" v="66" actId="5793"/>
          <ac:spMkLst>
            <pc:docMk/>
            <pc:sldMk cId="3313026507" sldId="273"/>
            <ac:spMk id="3" creationId="{16F6658A-EAAF-4C87-9F3E-12B01CF0569A}"/>
          </ac:spMkLst>
        </pc:spChg>
      </pc:sldChg>
      <pc:sldChg chg="addSp delSp modSp add mod setBg">
        <pc:chgData name="Chris Best" userId="5d85834a-d6cf-4fdc-8bf9-4c36dd6ed9bb" providerId="ADAL" clId="{8142FDFE-4FA9-461E-B2C5-2009031F95E9}" dt="2019-01-13T15:52:49.071" v="120" actId="20577"/>
        <pc:sldMkLst>
          <pc:docMk/>
          <pc:sldMk cId="4061971890" sldId="274"/>
        </pc:sldMkLst>
        <pc:spChg chg="mod">
          <ac:chgData name="Chris Best" userId="5d85834a-d6cf-4fdc-8bf9-4c36dd6ed9bb" providerId="ADAL" clId="{8142FDFE-4FA9-461E-B2C5-2009031F95E9}" dt="2019-01-13T15:52:49.071" v="120" actId="20577"/>
          <ac:spMkLst>
            <pc:docMk/>
            <pc:sldMk cId="4061971890" sldId="274"/>
            <ac:spMk id="2" creationId="{6C41C095-1927-43BA-8EE9-C3130E3D702D}"/>
          </ac:spMkLst>
        </pc:spChg>
        <pc:spChg chg="del">
          <ac:chgData name="Chris Best" userId="5d85834a-d6cf-4fdc-8bf9-4c36dd6ed9bb" providerId="ADAL" clId="{8142FDFE-4FA9-461E-B2C5-2009031F95E9}" dt="2019-01-13T04:38:30.514" v="68"/>
          <ac:spMkLst>
            <pc:docMk/>
            <pc:sldMk cId="4061971890" sldId="274"/>
            <ac:spMk id="3" creationId="{5FF6B0F6-BDB6-4DD0-868D-D057BC9FDEAF}"/>
          </ac:spMkLst>
        </pc:spChg>
        <pc:spChg chg="add">
          <ac:chgData name="Chris Best" userId="5d85834a-d6cf-4fdc-8bf9-4c36dd6ed9bb" providerId="ADAL" clId="{8142FDFE-4FA9-461E-B2C5-2009031F95E9}" dt="2019-01-13T04:38:40.939" v="69" actId="26606"/>
          <ac:spMkLst>
            <pc:docMk/>
            <pc:sldMk cId="4061971890" sldId="274"/>
            <ac:spMk id="9" creationId="{6753252F-4873-4F63-801D-CC719279A7D5}"/>
          </ac:spMkLst>
        </pc:spChg>
        <pc:spChg chg="add">
          <ac:chgData name="Chris Best" userId="5d85834a-d6cf-4fdc-8bf9-4c36dd6ed9bb" providerId="ADAL" clId="{8142FDFE-4FA9-461E-B2C5-2009031F95E9}" dt="2019-01-13T04:38:40.939" v="69" actId="26606"/>
          <ac:spMkLst>
            <pc:docMk/>
            <pc:sldMk cId="4061971890" sldId="274"/>
            <ac:spMk id="11" creationId="{047C8CCB-F95D-4249-92DD-651249D3535A}"/>
          </ac:spMkLst>
        </pc:spChg>
        <pc:picChg chg="add mod">
          <ac:chgData name="Chris Best" userId="5d85834a-d6cf-4fdc-8bf9-4c36dd6ed9bb" providerId="ADAL" clId="{8142FDFE-4FA9-461E-B2C5-2009031F95E9}" dt="2019-01-13T04:38:40.939" v="69" actId="26606"/>
          <ac:picMkLst>
            <pc:docMk/>
            <pc:sldMk cId="4061971890" sldId="274"/>
            <ac:picMk id="4" creationId="{BECEC021-CA2C-4529-BBF5-97DD327525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65600-2716-4FA6-BBE1-4A3F99E2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FC252-FFA7-45F8-B128-4625CF9E1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1B84A-F9A1-454B-AD94-BE9B0304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6BE2B-A523-4932-B21D-2EAD68F4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9ECF8-03C0-464E-AFEE-711AC825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9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62EB-379A-4498-8ED0-A818A275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2AE3A-F646-46F3-A33F-94AE53C47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6BA91-A4DC-416C-93BE-BB41C19EB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F217-D891-4AFC-8DAF-4A9D8A54D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62C57-D0DB-48BD-983F-527A59E72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7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E1E38-0ACB-4C5B-BA51-014884C41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062BD-841F-4DF5-892C-AADB71D8E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4AF93-E0A1-472C-9B79-F8610CE55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0DD06-5F6D-4ACB-9670-A13BFC6B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C1CA8-0B17-423A-97B0-DC503E7A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5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47254-3A85-42E7-866A-2536C568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B7DF4-64DA-40D9-857F-8405199C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59C3-05CB-485E-BB5C-679601E2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8D120-5F03-4CDB-8494-652F60C9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31670-5E99-4AA9-BE9C-D00D9F92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4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A9368-E7A3-4063-9310-1DFCFF1D4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882F9-4B1F-4C87-AB7C-E1E059EDC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D40F5-522F-4A72-9C94-A9FE2F77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FD14A-11A5-4180-B3EF-E8EFC1C0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5E1EB-D8A0-458E-8820-F33FA2C6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4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37E10-F4CB-4F25-93B6-1B601DDD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FE728-0DE2-41BA-B06A-12ECCF037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5E56F-C2C9-45D9-9A93-266FAE5DF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5A33B-304A-432E-B0A6-A901FEB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A0099-F4CC-49EA-B07F-5E050768F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30EB2-C268-43E6-8F42-8A51AEE0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2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D4E7-C678-4F04-8DFF-E06F3A04D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A0270-47C7-4661-90E1-048116D3D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2B2E4-EB7D-4020-843A-E4F84F95F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A2D13-F864-4490-931B-C9FCC161E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873606-97CD-4CDB-991E-63F55FCAC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30F03-3349-4EB8-9405-75C5D0C02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3587D5-AAD9-4E6D-A43D-5F47D9BB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B408A4-CDDA-4376-B177-1966DF97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1CDFD-3E7B-43A7-A69C-5516581E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4352D-A571-4595-84FB-275D26B7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8C681-949B-4A83-9049-AD50AAE08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78B10-8AED-4466-8389-A12E477C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18247-5BD1-4CB4-A1A7-EAC3CB73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36CD6-222F-4054-BC94-6DD901860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B8626-CA1C-48B3-B127-3C470CB8A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5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78A61-4F44-40B1-ADE5-8DC7F137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A35D3-FF14-4544-9EE1-72146AC72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F0270-D549-4E75-B1E9-763532FC7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51821-CFDD-458F-9DC7-AD473BD32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CDF86-97F3-4300-B97D-88A17E8F8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94C2F-4B59-4B6B-8858-0314329B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8278-A868-47DA-B4CB-08F98FE2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9F0E55-AC14-4BF7-BC58-D3AA852B6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219003-33B1-4A75-97BB-51FF0A800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59AA5-E30E-4C5D-92B6-379E0579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F8E77-E970-4A5E-A224-A90DA0C49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89E76-9CAA-4A48-B192-784F9BD4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98D1A-004E-4419-B22D-FBD8184F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32C9C-B302-4365-AEA0-44066DC4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AB4BF-B2B0-4957-91FF-F403C94A2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A9A39-4168-48D3-AEFD-236DA2DCC9D2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5558F-DDEB-4BF6-9A2C-7564027F4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44405-C319-4621-88A9-87E10C09F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737CD-7CCA-4C44-A969-031D2C0AB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2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2533F-0F35-4F48-A81E-82764CB6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F141-42CA-4D42-A1E0-8A16257C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Blessed is the man to whom the Lord will not </a:t>
            </a:r>
            <a:r>
              <a:rPr lang="en-US" u="sng" dirty="0"/>
              <a:t>impute sin</a:t>
            </a:r>
            <a:r>
              <a:rPr lang="en-US" dirty="0"/>
              <a:t>.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3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FF92-FE43-4BB8-B389-B27EA8D9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Verses 9-12:  </a:t>
            </a:r>
            <a:r>
              <a:rPr lang="en-US" sz="3600" dirty="0"/>
              <a:t>The blessedness of imputed righteousness is not just for the “circumcision” (the Jews, see Acts 10:45)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A48E9-1834-4E95-8A68-A7A89B8B8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* Abraham was imputed righteousness before he was circumcised. (Gal 3:17-18)</a:t>
            </a:r>
          </a:p>
          <a:p>
            <a:r>
              <a:rPr lang="en-US" dirty="0"/>
              <a:t>* Circumcision is a sign of something.  It is not the </a:t>
            </a:r>
            <a:r>
              <a:rPr lang="en-US" u="sng" dirty="0"/>
              <a:t>something.</a:t>
            </a:r>
            <a:r>
              <a:rPr lang="en-US" dirty="0"/>
              <a:t>	</a:t>
            </a:r>
          </a:p>
          <a:p>
            <a:r>
              <a:rPr lang="en-US" dirty="0"/>
              <a:t>* The something is righteousness imputed through faith.  Abraham is the father of the f</a:t>
            </a:r>
            <a:r>
              <a:rPr lang="en-US" u="sng" dirty="0"/>
              <a:t>aithful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8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70A-FA98-49FF-B655-5369E8D5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Verses 13-15</a:t>
            </a:r>
            <a:r>
              <a:rPr lang="en-US" dirty="0"/>
              <a:t>:  The Blessing of imputed righteousness is not by the law. (V. 13-17)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07406-C13D-409B-838B-6553ED91C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 The promise was to Abraham, not to those who fulfill the law. (V. 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95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70A-FA98-49FF-B655-5369E8D5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Verses 13-15</a:t>
            </a:r>
            <a:r>
              <a:rPr lang="en-US" dirty="0"/>
              <a:t>:  The Blessing of imputed righteousness is not by the law. (V. 13-17)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07406-C13D-409B-838B-6553ED91C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 The promise was to Abraham, not to those who fulfill the law. (V. 13)</a:t>
            </a:r>
          </a:p>
          <a:p>
            <a:r>
              <a:rPr lang="en-US" dirty="0"/>
              <a:t>* Faith and works are exclusive (V.14).  So no “</a:t>
            </a:r>
            <a:r>
              <a:rPr lang="en-US" u="sng" dirty="0" err="1"/>
              <a:t>Chrislam</a:t>
            </a:r>
            <a:r>
              <a:rPr lang="en-US" u="sng" dirty="0"/>
              <a:t>”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D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1C095-1927-43BA-8EE9-C3130E3D7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growing abomination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CEC021-CA2C-4529-BBF5-97DD327525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127082"/>
            <a:ext cx="7188199" cy="460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71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70A-FA98-49FF-B655-5369E8D5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Verses 13-15</a:t>
            </a:r>
            <a:r>
              <a:rPr lang="en-US" dirty="0"/>
              <a:t>:  The Blessing of imputed righteousness is not by the law. (V. 13-17)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07406-C13D-409B-838B-6553ED91C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 The promise was to Abraham, not to those who fulfill the law. (V. 13)</a:t>
            </a:r>
          </a:p>
          <a:p>
            <a:r>
              <a:rPr lang="en-US" dirty="0"/>
              <a:t>* Faith and works are exclusive (V.14).  So no “</a:t>
            </a:r>
            <a:r>
              <a:rPr lang="en-US" u="sng" dirty="0" err="1"/>
              <a:t>Chrislam</a:t>
            </a:r>
            <a:r>
              <a:rPr lang="en-US" u="sng" dirty="0"/>
              <a:t>”</a:t>
            </a:r>
            <a:endParaRPr lang="en-US" dirty="0"/>
          </a:p>
          <a:p>
            <a:r>
              <a:rPr lang="en-US" dirty="0"/>
              <a:t>* The law reveals sin, which results in wrath, not promise.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57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45376-EAC5-4E90-A0AF-776F09662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Verses 16-17: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6658A-EAAF-4C87-9F3E-12B01CF05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· The promises are sure, because they are not something earned by God’s people, but rather something imputed by God.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2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45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3BB93-0623-4B11-A767-187E94601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Father Abraham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44F46DA3-E621-4A9B-BA81-961FDD3434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73" r="1" b="15038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41AFD13-D151-4E91-853A-9C2E9FA77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</a:rPr>
              <a:t>Rom 4:16  Therefore </a:t>
            </a:r>
            <a:r>
              <a:rPr lang="en-US" sz="2000" i="1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</a:rPr>
              <a:t>it is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</a:rPr>
              <a:t> of faith, that </a:t>
            </a:r>
            <a:r>
              <a:rPr lang="en-US" sz="2000" i="1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</a:rPr>
              <a:t>it might be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</a:rPr>
              <a:t> by grace; to the end the promise might be sure to all the seed; not to that only which is of the law, but to that also which is of the faith of Abraham; who is the father of us all, 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3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C16A33-D44B-4C41-AF4D-3E71BAC822B1}"/>
              </a:ext>
            </a:extLst>
          </p:cNvPr>
          <p:cNvSpPr txBox="1"/>
          <p:nvPr/>
        </p:nvSpPr>
        <p:spPr>
          <a:xfrm>
            <a:off x="527538" y="4756638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Father of the Faithful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4A93D1-35DD-4399-B4A7-2B77CF14D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888011"/>
            <a:ext cx="5455917" cy="283707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C0853-5D03-4934-A452-00500C8EC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1D8946-B169-4917-A77A-67C6E0B84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091" y="798347"/>
            <a:ext cx="4617709" cy="34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3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2533F-0F35-4F48-A81E-82764CB6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Intro:  </a:t>
            </a:r>
            <a:r>
              <a:rPr lang="en-US" dirty="0"/>
              <a:t>	Father Abraham: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F141-42CA-4D42-A1E0-8A16257C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· About </a:t>
            </a:r>
            <a:r>
              <a:rPr lang="en-US" u="sng" dirty="0"/>
              <a:t>55% </a:t>
            </a:r>
            <a:r>
              <a:rPr lang="en-US" dirty="0"/>
              <a:t>of the world’s population look to Abraham as the Father of their </a:t>
            </a:r>
            <a:r>
              <a:rPr lang="en-US" u="sng" dirty="0"/>
              <a:t>Faith</a:t>
            </a:r>
            <a:r>
              <a:rPr lang="en-US" dirty="0"/>
              <a:t>.  This includes </a:t>
            </a:r>
            <a:r>
              <a:rPr lang="en-US" u="sng" dirty="0"/>
              <a:t>Christians, Muslims, and Jews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2533F-0F35-4F48-A81E-82764CB6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Intro:  </a:t>
            </a:r>
            <a:r>
              <a:rPr lang="en-US" dirty="0"/>
              <a:t>	Father Abraham: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F141-42CA-4D42-A1E0-8A16257C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· About </a:t>
            </a:r>
            <a:r>
              <a:rPr lang="en-US" u="sng" dirty="0"/>
              <a:t>55% </a:t>
            </a:r>
            <a:r>
              <a:rPr lang="en-US" dirty="0"/>
              <a:t>of the world’s population look to Abraham as the Father of their </a:t>
            </a:r>
            <a:r>
              <a:rPr lang="en-US" u="sng" dirty="0"/>
              <a:t>Faith</a:t>
            </a:r>
            <a:r>
              <a:rPr lang="en-US" dirty="0"/>
              <a:t>.  This includes </a:t>
            </a:r>
            <a:r>
              <a:rPr lang="en-US" u="sng" dirty="0"/>
              <a:t>Christians, Muslims, and Jews</a:t>
            </a:r>
            <a:r>
              <a:rPr lang="en-US" dirty="0"/>
              <a:t>.</a:t>
            </a:r>
          </a:p>
          <a:p>
            <a:r>
              <a:rPr lang="en-US" dirty="0"/>
              <a:t>· “Faith” doesn’t mean the same thing to everyone.  Same vocabulary, different </a:t>
            </a:r>
            <a:r>
              <a:rPr lang="en-US" u="sng" dirty="0"/>
              <a:t>dictionary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1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2533F-0F35-4F48-A81E-82764CB6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Intro:  </a:t>
            </a:r>
            <a:r>
              <a:rPr lang="en-US" dirty="0"/>
              <a:t>	Father Abraham: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F141-42CA-4D42-A1E0-8A16257C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· About </a:t>
            </a:r>
            <a:r>
              <a:rPr lang="en-US" u="sng" dirty="0"/>
              <a:t>55% </a:t>
            </a:r>
            <a:r>
              <a:rPr lang="en-US" dirty="0"/>
              <a:t>of the world’s population look to Abraham as the Father of their </a:t>
            </a:r>
            <a:r>
              <a:rPr lang="en-US" u="sng" dirty="0"/>
              <a:t>Faith</a:t>
            </a:r>
            <a:r>
              <a:rPr lang="en-US" dirty="0"/>
              <a:t>.  This includes </a:t>
            </a:r>
            <a:r>
              <a:rPr lang="en-US" u="sng" dirty="0"/>
              <a:t>Christians, Muslims, and Jews</a:t>
            </a:r>
            <a:r>
              <a:rPr lang="en-US" dirty="0"/>
              <a:t>.</a:t>
            </a:r>
          </a:p>
          <a:p>
            <a:r>
              <a:rPr lang="en-US" dirty="0"/>
              <a:t>· “Faith” doesn’t mean the same thing to everyone.  Same vocabulary, different </a:t>
            </a:r>
            <a:r>
              <a:rPr lang="en-US" u="sng" dirty="0"/>
              <a:t>dictionary</a:t>
            </a:r>
            <a:r>
              <a:rPr lang="en-US" dirty="0"/>
              <a:t>!</a:t>
            </a:r>
          </a:p>
          <a:p>
            <a:r>
              <a:rPr lang="en-US" dirty="0"/>
              <a:t>* For Bible believers Faith is not a synonym of “</a:t>
            </a:r>
            <a:r>
              <a:rPr lang="en-US" u="sng" dirty="0"/>
              <a:t>religion”.</a:t>
            </a:r>
            <a:r>
              <a:rPr lang="en-US" dirty="0"/>
              <a:t>  It means “</a:t>
            </a:r>
            <a:r>
              <a:rPr lang="en-US" u="sng" dirty="0"/>
              <a:t>believing God</a:t>
            </a:r>
            <a:r>
              <a:rPr lang="en-US" dirty="0"/>
              <a:t>”.   (Rom 4:3, 9)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2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FF92-FE43-4BB8-B389-B27EA8D9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Verses 9-17: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A48E9-1834-4E95-8A68-A7A89B8B8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a child of Abraham is to be a child of </a:t>
            </a:r>
            <a:r>
              <a:rPr lang="en-US" u="sng" dirty="0"/>
              <a:t>faith.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6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FF92-FE43-4BB8-B389-B27EA8D9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Verses 9-12:  </a:t>
            </a:r>
            <a:r>
              <a:rPr lang="en-US" sz="3600" dirty="0"/>
              <a:t>The blessedness of imputed righteousness is not just for the “circumcision” (the Jews, see Acts 10:45)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A48E9-1834-4E95-8A68-A7A89B8B8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* Abraham was imputed righteousness before he was circumcised. (Gal 3:17-18)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5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FF92-FE43-4BB8-B389-B27EA8D9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Verses 9-12:  </a:t>
            </a:r>
            <a:r>
              <a:rPr lang="en-US" sz="3600" dirty="0"/>
              <a:t>The blessedness of imputed righteousness is not just for the “circumcision” (the Jews, see Acts 10:45)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A48E9-1834-4E95-8A68-A7A89B8B8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* Abraham was imputed righteousness before he was circumcised. (Gal 3:17-18)</a:t>
            </a:r>
          </a:p>
          <a:p>
            <a:r>
              <a:rPr lang="en-US" dirty="0"/>
              <a:t>* Circumcision is a sign of something.  It is not the </a:t>
            </a:r>
            <a:r>
              <a:rPr lang="en-US" u="sng" dirty="0"/>
              <a:t>something.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02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186</Words>
  <Application>Microsoft Office PowerPoint</Application>
  <PresentationFormat>Widescreen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Review: </vt:lpstr>
      <vt:lpstr>Father Abraham</vt:lpstr>
      <vt:lpstr>PowerPoint Presentation</vt:lpstr>
      <vt:lpstr>Intro:   Father Abraham: </vt:lpstr>
      <vt:lpstr>Intro:   Father Abraham: </vt:lpstr>
      <vt:lpstr>Intro:   Father Abraham: </vt:lpstr>
      <vt:lpstr>Verses 9-17: </vt:lpstr>
      <vt:lpstr>Verses 9-12:  The blessedness of imputed righteousness is not just for the “circumcision” (the Jews, see Acts 10:45) </vt:lpstr>
      <vt:lpstr>Verses 9-12:  The blessedness of imputed righteousness is not just for the “circumcision” (the Jews, see Acts 10:45) </vt:lpstr>
      <vt:lpstr>Verses 9-12:  The blessedness of imputed righteousness is not just for the “circumcision” (the Jews, see Acts 10:45) </vt:lpstr>
      <vt:lpstr>Verses 13-15:  The Blessing of imputed righteousness is not by the law. (V. 13-17)  </vt:lpstr>
      <vt:lpstr>Verses 13-15:  The Blessing of imputed righteousness is not by the law. (V. 13-17)  </vt:lpstr>
      <vt:lpstr> a growing abomination</vt:lpstr>
      <vt:lpstr>Verses 13-15:  The Blessing of imputed righteousness is not by the law. (V. 13-17)  </vt:lpstr>
      <vt:lpstr>Verses 16-17: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Review: </dc:title>
  <dc:creator>Chris Best</dc:creator>
  <cp:lastModifiedBy>Chris Best</cp:lastModifiedBy>
  <cp:revision>1</cp:revision>
  <dcterms:created xsi:type="dcterms:W3CDTF">2019-01-13T04:38:40Z</dcterms:created>
  <dcterms:modified xsi:type="dcterms:W3CDTF">2019-01-13T15:52:49Z</dcterms:modified>
</cp:coreProperties>
</file>