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9" r:id="rId7"/>
    <p:sldId id="266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718" autoAdjust="0"/>
  </p:normalViewPr>
  <p:slideViewPr>
    <p:cSldViewPr snapToGrid="0" showGuides="1">
      <p:cViewPr varScale="1">
        <p:scale>
          <a:sx n="70" d="100"/>
          <a:sy n="70" d="100"/>
        </p:scale>
        <p:origin x="-67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0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pPr/>
              <a:t>2/5/2017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pPr/>
              <a:t>2/5/2017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2/5/2017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2/5/2017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2/5/2017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2/5/2017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2/5/2017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2/5/2017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2/5/2017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2/5/2017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2/5/2017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2/5/2017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sz="4800" dirty="0" smtClean="0"/>
              <a:t>Survey</a:t>
            </a:r>
            <a:r>
              <a:rPr lang="en-US" dirty="0" smtClean="0"/>
              <a:t> of Jude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Contend for the Faith</a:t>
            </a:r>
          </a:p>
          <a:p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card of Jude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6800" y="1473200"/>
            <a:ext cx="10439400" cy="47371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</a:t>
            </a:r>
            <a:r>
              <a:rPr lang="en-US" sz="2400" b="1" dirty="0" smtClean="0"/>
              <a:t>Author:</a:t>
            </a:r>
            <a:r>
              <a:rPr lang="en-US" sz="2400" dirty="0" smtClean="0"/>
              <a:t> Jude	</a:t>
            </a:r>
            <a:r>
              <a:rPr lang="en-US" sz="2400" b="1" dirty="0" smtClean="0"/>
              <a:t>Date:</a:t>
            </a:r>
            <a:r>
              <a:rPr lang="en-US" sz="2400" dirty="0" smtClean="0"/>
              <a:t>  65-70 A.D.	</a:t>
            </a:r>
            <a:r>
              <a:rPr lang="en-US" sz="2400" b="1" dirty="0" smtClean="0"/>
              <a:t>Chapters:</a:t>
            </a:r>
            <a:r>
              <a:rPr lang="en-US" sz="2400" dirty="0" smtClean="0"/>
              <a:t>  1   (25 verses)</a:t>
            </a:r>
          </a:p>
          <a:p>
            <a:pPr>
              <a:buNone/>
            </a:pPr>
            <a:r>
              <a:rPr lang="en-US" sz="2400" dirty="0" smtClean="0"/>
              <a:t>  </a:t>
            </a:r>
            <a:r>
              <a:rPr lang="en-US" sz="2400" b="1" dirty="0" smtClean="0"/>
              <a:t>Theme:</a:t>
            </a:r>
            <a:r>
              <a:rPr lang="en-US" sz="2400" dirty="0" smtClean="0"/>
              <a:t>  Beware of apostasy and watch for false teachers </a:t>
            </a:r>
          </a:p>
          <a:p>
            <a:pPr>
              <a:buNone/>
            </a:pPr>
            <a:r>
              <a:rPr lang="en-US" sz="2400" dirty="0" smtClean="0"/>
              <a:t>  </a:t>
            </a:r>
            <a:r>
              <a:rPr lang="en-US" sz="2400" b="1" dirty="0" smtClean="0"/>
              <a:t>Audience:</a:t>
            </a:r>
            <a:r>
              <a:rPr lang="en-US" sz="2400" dirty="0" smtClean="0"/>
              <a:t>  Jewish Believers</a:t>
            </a:r>
          </a:p>
          <a:p>
            <a:pPr>
              <a:buNone/>
            </a:pPr>
            <a:r>
              <a:rPr lang="en-US" sz="2400" dirty="0" smtClean="0"/>
              <a:t>  </a:t>
            </a:r>
            <a:r>
              <a:rPr lang="en-US" sz="2400" b="1" dirty="0" smtClean="0"/>
              <a:t>Key Verse:  </a:t>
            </a:r>
            <a:r>
              <a:rPr lang="en-US" sz="2400" dirty="0" smtClean="0"/>
              <a:t>1:3 –   To earnestly contend for the faith which was once            		           delivered unto the saints. </a:t>
            </a:r>
          </a:p>
          <a:p>
            <a:pPr>
              <a:buNone/>
            </a:pPr>
            <a:r>
              <a:rPr lang="en-US" sz="2400" dirty="0" smtClean="0"/>
              <a:t>  </a:t>
            </a:r>
            <a:r>
              <a:rPr lang="en-US" sz="2400" b="1" dirty="0" smtClean="0"/>
              <a:t>Outline:  verses</a:t>
            </a:r>
            <a:r>
              <a:rPr lang="en-US" sz="2400" dirty="0" smtClean="0"/>
              <a:t>: 1-3 - Introduction and purpose</a:t>
            </a:r>
          </a:p>
          <a:p>
            <a:pPr>
              <a:buNone/>
            </a:pPr>
            <a:r>
              <a:rPr lang="en-US" sz="2400" dirty="0" smtClean="0"/>
              <a:t> 			        4-7 – Exposing the apostasy in false teachers.  </a:t>
            </a:r>
          </a:p>
          <a:p>
            <a:pPr>
              <a:buNone/>
            </a:pPr>
            <a:r>
              <a:rPr lang="en-US" sz="2400" dirty="0" smtClean="0"/>
              <a:t>			        8-16 – Description of the apostasy	</a:t>
            </a:r>
          </a:p>
          <a:p>
            <a:pPr>
              <a:buNone/>
            </a:pPr>
            <a:r>
              <a:rPr lang="en-US" sz="2400" dirty="0" smtClean="0"/>
              <a:t>			       17-25 - Encouragement and charge for believers</a:t>
            </a:r>
          </a:p>
        </p:txBody>
      </p:sp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Contend for the Faith </a:t>
            </a:r>
            <a:r>
              <a:rPr lang="en-US" dirty="0" smtClean="0"/>
              <a:t>– </a:t>
            </a:r>
            <a:r>
              <a:rPr lang="en-US" sz="1800" dirty="0" smtClean="0"/>
              <a:t>key verse  3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8641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it to contend for the faith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sz="1800" dirty="0" smtClean="0"/>
              <a:t>to defend, protect, guard against or hold to.</a:t>
            </a:r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Ephesians 6:10-11 - </a:t>
            </a:r>
            <a:r>
              <a:rPr lang="en-US" sz="1400" dirty="0" smtClean="0"/>
              <a:t>Finally, my brethren, be strong in the Lord, and in the power of his might.  Put on the whole </a:t>
            </a:r>
            <a:r>
              <a:rPr lang="en-US" sz="1400" dirty="0" err="1" smtClean="0"/>
              <a:t>armour</a:t>
            </a:r>
            <a:r>
              <a:rPr lang="en-US" sz="1400" dirty="0" smtClean="0"/>
              <a:t> of God, that ye may be able to stand against the wiles of the devil. 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800" dirty="0" smtClean="0"/>
              <a:t>Philippians 1:27 - </a:t>
            </a:r>
            <a:r>
              <a:rPr lang="en-US" sz="1400" dirty="0" smtClean="0"/>
              <a:t>Only let your conversation be as it </a:t>
            </a:r>
            <a:r>
              <a:rPr lang="en-US" sz="1400" dirty="0" err="1" smtClean="0"/>
              <a:t>becometh</a:t>
            </a:r>
            <a:r>
              <a:rPr lang="en-US" sz="1400" dirty="0" smtClean="0"/>
              <a:t> the gospel of Christ : that whether I come and see you, or else be absent, I may hear of your affairs, that ye stand fast in one spirit, with one mind striving together for the faith of the gospel  </a:t>
            </a: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Placeholder 3" descr="Open book on table, blurred shelves of books in background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r="8890"/>
          <a:stretch>
            <a:fillRect/>
          </a:stretch>
        </p:blipFill>
        <p:spPr>
          <a:xfrm>
            <a:off x="6307222" y="1837948"/>
            <a:ext cx="4957678" cy="4004052"/>
          </a:xfrm>
        </p:spPr>
      </p:pic>
    </p:spTree>
    <p:extLst>
      <p:ext uri="{BB962C8B-B14F-4D97-AF65-F5344CB8AC3E}">
        <p14:creationId xmlns:p14="http://schemas.microsoft.com/office/powerpoint/2010/main" xmlns="" val="285378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Contend for the Faith - </a:t>
            </a:r>
            <a:r>
              <a:rPr lang="en-US" sz="1800" dirty="0" smtClean="0"/>
              <a:t>key verse 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100" y="1663700"/>
            <a:ext cx="5308600" cy="4470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400" dirty="0" smtClean="0"/>
              <a:t>Why do we contend for the faith: </a:t>
            </a:r>
          </a:p>
          <a:p>
            <a:r>
              <a:rPr lang="en-US" sz="1400" b="1" dirty="0" smtClean="0"/>
              <a:t>	Verse 4 – The problem  of Apostasy 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   </a:t>
            </a:r>
            <a:r>
              <a:rPr lang="en-US" sz="1600" dirty="0" smtClean="0"/>
              <a:t>Apostasy defined: </a:t>
            </a:r>
          </a:p>
          <a:p>
            <a:r>
              <a:rPr lang="en-US" sz="1600" dirty="0" smtClean="0"/>
              <a:t> </a:t>
            </a:r>
            <a:r>
              <a:rPr lang="en-US" sz="1400" dirty="0" smtClean="0"/>
              <a:t>1</a:t>
            </a:r>
            <a:r>
              <a:rPr lang="en-US" sz="1400" b="1" dirty="0" smtClean="0"/>
              <a:t>.   Ungodly men</a:t>
            </a:r>
            <a:r>
              <a:rPr lang="en-US" sz="1400" dirty="0" smtClean="0"/>
              <a:t>; leaving God out of their lives; no fruit </a:t>
            </a:r>
          </a:p>
          <a:p>
            <a:r>
              <a:rPr lang="en-US" sz="1400" b="1" dirty="0" smtClean="0"/>
              <a:t> </a:t>
            </a:r>
            <a:r>
              <a:rPr lang="en-US" sz="1400" dirty="0" smtClean="0"/>
              <a:t>2</a:t>
            </a:r>
            <a:r>
              <a:rPr lang="en-US" sz="1400" b="1" dirty="0" smtClean="0"/>
              <a:t>.   Turning grace of God into lasciviousness</a:t>
            </a:r>
            <a:r>
              <a:rPr lang="en-US" sz="1400" dirty="0" smtClean="0"/>
              <a:t>; doing as they 			please even if it offends others. </a:t>
            </a:r>
          </a:p>
          <a:p>
            <a:pPr marL="342900" indent="-342900"/>
            <a:r>
              <a:rPr lang="en-US" sz="1400" dirty="0" smtClean="0"/>
              <a:t>3.    </a:t>
            </a:r>
            <a:r>
              <a:rPr lang="en-US" sz="1400" b="1" dirty="0" smtClean="0"/>
              <a:t>Denying the only Lord God and our Lord Jesus Christ; </a:t>
            </a:r>
          </a:p>
          <a:p>
            <a:pPr marL="342900" indent="-342900">
              <a:buAutoNum type="arabicPeriod" startAt="4"/>
            </a:pPr>
            <a:r>
              <a:rPr lang="en-US" sz="1400" dirty="0" smtClean="0"/>
              <a:t>Speak evil of the truth ; (2: Peter 2:2)</a:t>
            </a:r>
          </a:p>
          <a:p>
            <a:pPr marL="342900" indent="-342900">
              <a:buAutoNum type="arabicPeriod" startAt="4"/>
            </a:pPr>
            <a:r>
              <a:rPr lang="en-US" sz="1400" dirty="0" smtClean="0"/>
              <a:t>With feigned, false words, can exploit or make merchandise of you.   (2 Peter 2:3)</a:t>
            </a:r>
          </a:p>
          <a:p>
            <a:pPr marL="342900" indent="-342900">
              <a:buAutoNum type="arabicPeriod" startAt="3"/>
            </a:pPr>
            <a:endParaRPr lang="en-US" sz="1400" b="1" dirty="0" smtClean="0"/>
          </a:p>
          <a:p>
            <a:endParaRPr lang="en-US" sz="1600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5" r="3155"/>
          <a:stretch>
            <a:fillRect/>
          </a:stretch>
        </p:blipFill>
        <p:spPr>
          <a:xfrm>
            <a:off x="5954252" y="1600199"/>
            <a:ext cx="5537730" cy="3937001"/>
          </a:xfrm>
        </p:spPr>
      </p:pic>
    </p:spTree>
    <p:extLst>
      <p:ext uri="{BB962C8B-B14F-4D97-AF65-F5344CB8AC3E}">
        <p14:creationId xmlns:p14="http://schemas.microsoft.com/office/powerpoint/2010/main" xmlns="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Contend for the Faith - </a:t>
            </a:r>
            <a:r>
              <a:rPr lang="en-US" sz="1800" dirty="0" smtClean="0"/>
              <a:t>key verse 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100" y="1663700"/>
            <a:ext cx="5308600" cy="4470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400" dirty="0" smtClean="0"/>
              <a:t>Why do we contend for the faith: </a:t>
            </a:r>
          </a:p>
          <a:p>
            <a:r>
              <a:rPr lang="en-US" sz="1400" b="1" dirty="0" smtClean="0"/>
              <a:t>	Verses 5- 10  – Examples of Apostasy </a:t>
            </a:r>
          </a:p>
          <a:p>
            <a:endParaRPr lang="en-US" sz="1400" b="1" dirty="0" smtClean="0"/>
          </a:p>
          <a:p>
            <a:r>
              <a:rPr lang="en-US" sz="1400" dirty="0" smtClean="0"/>
              <a:t> </a:t>
            </a:r>
            <a:r>
              <a:rPr lang="en-US" sz="1400" u="sng" dirty="0" smtClean="0"/>
              <a:t>Examples in history</a:t>
            </a:r>
            <a:r>
              <a:rPr lang="en-US" sz="1400" dirty="0" smtClean="0"/>
              <a:t>:</a:t>
            </a:r>
          </a:p>
          <a:p>
            <a:endParaRPr lang="en-US" sz="1400" dirty="0" smtClean="0"/>
          </a:p>
          <a:p>
            <a:r>
              <a:rPr lang="en-US" sz="1400" dirty="0" smtClean="0"/>
              <a:t>Israel in the wilderness. -  God judges the nation of Israel for departing from the faith.   (Numbers 14: 26-29)</a:t>
            </a:r>
          </a:p>
          <a:p>
            <a:endParaRPr lang="en-US" sz="1400" dirty="0" smtClean="0"/>
          </a:p>
          <a:p>
            <a:r>
              <a:rPr lang="en-US" sz="1400" dirty="0" smtClean="0"/>
              <a:t>The angles that departed with Lucifer (Satan)  </a:t>
            </a:r>
            <a:r>
              <a:rPr lang="en-US" sz="1400" dirty="0" err="1" smtClean="0"/>
              <a:t>vs</a:t>
            </a:r>
            <a:r>
              <a:rPr lang="en-US" sz="1400" dirty="0" smtClean="0"/>
              <a:t> 6; (2 Peter 2:4)</a:t>
            </a:r>
          </a:p>
          <a:p>
            <a:endParaRPr lang="en-US" sz="1400" dirty="0" smtClean="0"/>
          </a:p>
          <a:p>
            <a:r>
              <a:rPr lang="en-US" sz="1400" dirty="0" smtClean="0"/>
              <a:t>Sodom and </a:t>
            </a:r>
            <a:r>
              <a:rPr lang="en-US" sz="1400" dirty="0" err="1" smtClean="0"/>
              <a:t>Gomorrha</a:t>
            </a:r>
            <a:r>
              <a:rPr lang="en-US" sz="1400" dirty="0" smtClean="0"/>
              <a:t>; God’s judgment of gross sin and immorality   (Genesis 19:24-25)</a:t>
            </a:r>
          </a:p>
          <a:p>
            <a:endParaRPr lang="en-US" sz="1400" dirty="0" smtClean="0"/>
          </a:p>
          <a:p>
            <a:endParaRPr lang="en-US" sz="1600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5" r="3155"/>
          <a:stretch>
            <a:fillRect/>
          </a:stretch>
        </p:blipFill>
        <p:spPr>
          <a:xfrm>
            <a:off x="5954252" y="1600199"/>
            <a:ext cx="5537730" cy="3937001"/>
          </a:xfrm>
        </p:spPr>
      </p:pic>
    </p:spTree>
    <p:extLst>
      <p:ext uri="{BB962C8B-B14F-4D97-AF65-F5344CB8AC3E}">
        <p14:creationId xmlns:p14="http://schemas.microsoft.com/office/powerpoint/2010/main" xmlns="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Contend for the Faith - </a:t>
            </a:r>
            <a:r>
              <a:rPr lang="en-US" sz="1800" dirty="0" smtClean="0"/>
              <a:t>key verse 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100" y="1663700"/>
            <a:ext cx="5308600" cy="4470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400" dirty="0" smtClean="0"/>
              <a:t>Why do we contend for the faith: </a:t>
            </a:r>
          </a:p>
          <a:p>
            <a:r>
              <a:rPr lang="en-US" sz="1400" b="1" dirty="0" smtClean="0"/>
              <a:t>	Verses 11-16  – Description of Apostasy</a:t>
            </a:r>
          </a:p>
          <a:p>
            <a:endParaRPr lang="en-US" sz="1400" b="1" dirty="0" smtClean="0"/>
          </a:p>
          <a:p>
            <a:r>
              <a:rPr lang="en-US" sz="1400" dirty="0" smtClean="0"/>
              <a:t> Woe unto them!  They are like</a:t>
            </a:r>
            <a:r>
              <a:rPr lang="en-US" sz="1400" b="1" dirty="0" smtClean="0"/>
              <a:t>: </a:t>
            </a:r>
          </a:p>
          <a:p>
            <a:r>
              <a:rPr lang="en-US" sz="1400" b="1" dirty="0" smtClean="0"/>
              <a:t> Way of Cain </a:t>
            </a:r>
            <a:r>
              <a:rPr lang="en-US" sz="1400" dirty="0" smtClean="0"/>
              <a:t>-  very religious, believed God but only according to his own will. Rejected the redemption by blood, and thought he could come to God by his own efforts.  (Genesis 4); (Hebrews 11:4)</a:t>
            </a:r>
          </a:p>
          <a:p>
            <a:r>
              <a:rPr lang="en-US" sz="1400" dirty="0" smtClean="0"/>
              <a:t> </a:t>
            </a:r>
          </a:p>
          <a:p>
            <a:r>
              <a:rPr lang="en-US" sz="1400" b="1" dirty="0" smtClean="0"/>
              <a:t>Greedily after the error of Balaam </a:t>
            </a:r>
            <a:r>
              <a:rPr lang="en-US" sz="1400" dirty="0" smtClean="0"/>
              <a:t>-  Thought God should punish the nation of Israel for their sin, at the same time was bribed by a evil king, </a:t>
            </a:r>
            <a:r>
              <a:rPr lang="en-US" sz="1400" dirty="0" err="1" smtClean="0"/>
              <a:t>Balak</a:t>
            </a:r>
            <a:r>
              <a:rPr lang="en-US" sz="1400" dirty="0" smtClean="0"/>
              <a:t> to curse Israel.  (Numbers 22-25)</a:t>
            </a:r>
          </a:p>
          <a:p>
            <a:endParaRPr lang="en-US" sz="1400" dirty="0" smtClean="0"/>
          </a:p>
          <a:p>
            <a:r>
              <a:rPr lang="en-US" sz="1400" b="1" dirty="0" smtClean="0"/>
              <a:t>Gainsaying of Core [</a:t>
            </a:r>
            <a:r>
              <a:rPr lang="en-US" sz="1400" b="1" dirty="0" err="1" smtClean="0"/>
              <a:t>Korah</a:t>
            </a:r>
            <a:r>
              <a:rPr lang="en-US" sz="1400" b="1" dirty="0" smtClean="0"/>
              <a:t>];  </a:t>
            </a:r>
            <a:r>
              <a:rPr lang="en-US" sz="1400" dirty="0" smtClean="0"/>
              <a:t>led a rebellion against Moses, and the authority that God had placed in Moses.  Rebellious toward God.</a:t>
            </a:r>
            <a:endParaRPr lang="en-US" sz="1400" b="1" dirty="0" smtClean="0"/>
          </a:p>
          <a:p>
            <a:endParaRPr lang="en-US" sz="1600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5" r="3155"/>
          <a:stretch>
            <a:fillRect/>
          </a:stretch>
        </p:blipFill>
        <p:spPr>
          <a:xfrm>
            <a:off x="5954252" y="1600199"/>
            <a:ext cx="5537730" cy="3937001"/>
          </a:xfrm>
        </p:spPr>
      </p:pic>
    </p:spTree>
    <p:extLst>
      <p:ext uri="{BB962C8B-B14F-4D97-AF65-F5344CB8AC3E}">
        <p14:creationId xmlns:p14="http://schemas.microsoft.com/office/powerpoint/2010/main" xmlns="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Contend for the Faith - </a:t>
            </a:r>
            <a:r>
              <a:rPr lang="en-US" sz="1800" dirty="0" smtClean="0"/>
              <a:t>key verse 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100" y="1498600"/>
            <a:ext cx="5308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400" dirty="0" smtClean="0"/>
              <a:t>Why do we contend for the faith: </a:t>
            </a:r>
          </a:p>
          <a:p>
            <a:r>
              <a:rPr lang="en-US" sz="1400" b="1" dirty="0" smtClean="0"/>
              <a:t>	Verses 11-16  – Description of Apostasy</a:t>
            </a:r>
          </a:p>
          <a:p>
            <a:r>
              <a:rPr lang="en-US" sz="1400" dirty="0" smtClean="0"/>
              <a:t> </a:t>
            </a:r>
            <a:r>
              <a:rPr lang="en-US" sz="1400" u="sng" dirty="0" smtClean="0"/>
              <a:t>Woe unto them!  These are</a:t>
            </a:r>
            <a:r>
              <a:rPr lang="en-US" sz="1400" b="1" u="sng" dirty="0" smtClean="0"/>
              <a:t>: 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 Spots in feasts of charity</a:t>
            </a:r>
          </a:p>
          <a:p>
            <a:r>
              <a:rPr lang="en-US" sz="1400" b="1" dirty="0" smtClean="0"/>
              <a:t>Clouds without water, carried about the winds</a:t>
            </a:r>
          </a:p>
          <a:p>
            <a:r>
              <a:rPr lang="en-US" sz="1400" b="1" dirty="0" smtClean="0"/>
              <a:t>Trees whose fruit </a:t>
            </a:r>
            <a:r>
              <a:rPr lang="en-US" sz="1400" b="1" dirty="0" err="1" smtClean="0"/>
              <a:t>withereth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Without fruit</a:t>
            </a:r>
          </a:p>
          <a:p>
            <a:r>
              <a:rPr lang="en-US" sz="1400" b="1" dirty="0" smtClean="0"/>
              <a:t>Twice dead – </a:t>
            </a:r>
            <a:r>
              <a:rPr lang="en-US" sz="1400" dirty="0" smtClean="0"/>
              <a:t>born once, die twice;  born twice, die once!!</a:t>
            </a:r>
            <a:endParaRPr lang="en-US" sz="1400" b="1" dirty="0" smtClean="0"/>
          </a:p>
          <a:p>
            <a:r>
              <a:rPr lang="en-US" sz="1400" b="1" dirty="0" smtClean="0"/>
              <a:t>Plucked up by the roots. – </a:t>
            </a:r>
            <a:r>
              <a:rPr lang="en-US" sz="1400" dirty="0" smtClean="0"/>
              <a:t>Spiritually dead</a:t>
            </a:r>
          </a:p>
          <a:p>
            <a:r>
              <a:rPr lang="en-US" sz="1400" b="1" dirty="0" smtClean="0"/>
              <a:t>Raging waves of the sea – </a:t>
            </a:r>
            <a:r>
              <a:rPr lang="en-US" sz="1400" dirty="0" smtClean="0"/>
              <a:t>complainers and wailers. </a:t>
            </a:r>
            <a:endParaRPr lang="en-US" sz="1400" b="1" dirty="0" smtClean="0"/>
          </a:p>
          <a:p>
            <a:r>
              <a:rPr lang="en-US" sz="1400" b="1" dirty="0" smtClean="0"/>
              <a:t>Wandering stars</a:t>
            </a:r>
            <a:r>
              <a:rPr lang="en-US" sz="1400" dirty="0" smtClean="0"/>
              <a:t>  - lawless in their lifestyle</a:t>
            </a:r>
          </a:p>
          <a:p>
            <a:r>
              <a:rPr lang="en-US" sz="1400" b="1" dirty="0" err="1" smtClean="0"/>
              <a:t>Murmurers</a:t>
            </a:r>
            <a:r>
              <a:rPr lang="en-US" sz="1400" b="1" dirty="0" smtClean="0"/>
              <a:t>, complainers</a:t>
            </a:r>
          </a:p>
          <a:p>
            <a:r>
              <a:rPr lang="en-US" sz="1400" b="1" dirty="0" smtClean="0"/>
              <a:t>Walking after their own lusts</a:t>
            </a:r>
          </a:p>
          <a:p>
            <a:r>
              <a:rPr lang="en-US" sz="1400" b="1" dirty="0" smtClean="0"/>
              <a:t>Mouth </a:t>
            </a:r>
            <a:r>
              <a:rPr lang="en-US" sz="1400" b="1" dirty="0" err="1" smtClean="0"/>
              <a:t>speaketh</a:t>
            </a:r>
            <a:r>
              <a:rPr lang="en-US" sz="1400" b="1" dirty="0" smtClean="0"/>
              <a:t> great swelling words</a:t>
            </a:r>
          </a:p>
          <a:p>
            <a:endParaRPr lang="en-US" sz="1400" b="1" dirty="0" smtClean="0"/>
          </a:p>
          <a:p>
            <a:endParaRPr lang="en-US" sz="1600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5" r="3155"/>
          <a:stretch>
            <a:fillRect/>
          </a:stretch>
        </p:blipFill>
        <p:spPr>
          <a:xfrm>
            <a:off x="5954252" y="1600199"/>
            <a:ext cx="5537730" cy="3937001"/>
          </a:xfrm>
        </p:spPr>
      </p:pic>
    </p:spTree>
    <p:extLst>
      <p:ext uri="{BB962C8B-B14F-4D97-AF65-F5344CB8AC3E}">
        <p14:creationId xmlns:p14="http://schemas.microsoft.com/office/powerpoint/2010/main" xmlns="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Contend for the Faith - </a:t>
            </a:r>
            <a:r>
              <a:rPr lang="en-US" sz="1800" dirty="0" smtClean="0"/>
              <a:t>key verse 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100" y="1498600"/>
            <a:ext cx="53086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How </a:t>
            </a:r>
            <a:r>
              <a:rPr lang="en-US" sz="2400" dirty="0" smtClean="0"/>
              <a:t>do we contend for the faith: </a:t>
            </a:r>
          </a:p>
          <a:p>
            <a:r>
              <a:rPr lang="en-US" sz="1400" b="1" dirty="0" smtClean="0"/>
              <a:t>	Verses 17-25  – Application for us.</a:t>
            </a:r>
          </a:p>
          <a:p>
            <a:r>
              <a:rPr lang="en-US" sz="1400" dirty="0" smtClean="0"/>
              <a:t> </a:t>
            </a:r>
            <a:r>
              <a:rPr lang="en-US" sz="1400" b="1" dirty="0" smtClean="0"/>
              <a:t>  Remember the words which were spoken:  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/>
              <a:t> </a:t>
            </a:r>
            <a:r>
              <a:rPr lang="en-US" i="1" u="sng" dirty="0" smtClean="0"/>
              <a:t>2 Peter 3: 1-2 </a:t>
            </a:r>
            <a:r>
              <a:rPr lang="en-US" dirty="0" smtClean="0"/>
              <a:t>– The second epistle, beloved, I now write unto you; in </a:t>
            </a:r>
            <a:r>
              <a:rPr lang="en-US" i="1" dirty="0" smtClean="0"/>
              <a:t>both </a:t>
            </a:r>
            <a:r>
              <a:rPr lang="en-US" dirty="0" smtClean="0"/>
              <a:t>which I stir up your pure minds by way of remembrance: That ye may be mindful of the words which were spoken before by the holy prophets, and of the commandment of us the apostles of the Lord and </a:t>
            </a:r>
            <a:r>
              <a:rPr lang="en-US" dirty="0" err="1" smtClean="0"/>
              <a:t>Saviour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i="1" u="sng" dirty="0" smtClean="0"/>
              <a:t> Joshua 1:8 </a:t>
            </a:r>
            <a:r>
              <a:rPr lang="en-US" dirty="0" smtClean="0"/>
              <a:t>– This book of the law shall not depart out of thy mouth; but thou </a:t>
            </a:r>
            <a:r>
              <a:rPr lang="en-US" dirty="0" err="1" smtClean="0"/>
              <a:t>shalt</a:t>
            </a:r>
            <a:r>
              <a:rPr lang="en-US" dirty="0" smtClean="0"/>
              <a:t> meditate therein day and night, that thou </a:t>
            </a:r>
            <a:r>
              <a:rPr lang="en-US" dirty="0" err="1" smtClean="0"/>
              <a:t>mayest</a:t>
            </a:r>
            <a:r>
              <a:rPr lang="en-US" dirty="0" smtClean="0"/>
              <a:t> observe to do according to all that is written therein: for then thou </a:t>
            </a:r>
            <a:r>
              <a:rPr lang="en-US" dirty="0" err="1" smtClean="0"/>
              <a:t>shalt</a:t>
            </a:r>
            <a:r>
              <a:rPr lang="en-US" dirty="0" smtClean="0"/>
              <a:t> make thy way prosperous, and then thou </a:t>
            </a:r>
            <a:r>
              <a:rPr lang="en-US" dirty="0" err="1" smtClean="0"/>
              <a:t>shalt</a:t>
            </a:r>
            <a:r>
              <a:rPr lang="en-US" dirty="0" smtClean="0"/>
              <a:t> have good success. 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 </a:t>
            </a:r>
            <a:r>
              <a:rPr lang="en-US" sz="1400" b="1" dirty="0" smtClean="0"/>
              <a:t>Building up yourselves on your most holy faith</a:t>
            </a:r>
          </a:p>
          <a:p>
            <a:pPr>
              <a:buFont typeface="Wingdings" pitchFamily="2" charset="2"/>
              <a:buChar char="§"/>
            </a:pPr>
            <a:r>
              <a:rPr lang="en-US" sz="1400" b="1" dirty="0" smtClean="0"/>
              <a:t>  Praying in the Holy Ghost</a:t>
            </a:r>
          </a:p>
          <a:p>
            <a:pPr>
              <a:buFont typeface="Wingdings" pitchFamily="2" charset="2"/>
              <a:buChar char="§"/>
            </a:pPr>
            <a:r>
              <a:rPr lang="en-US" sz="1400" b="1" dirty="0" smtClean="0"/>
              <a:t>  Keep yourselves in the Love of God</a:t>
            </a:r>
          </a:p>
          <a:p>
            <a:pPr>
              <a:buFont typeface="Wingdings" pitchFamily="2" charset="2"/>
              <a:buChar char="§"/>
            </a:pPr>
            <a:r>
              <a:rPr lang="en-US" sz="1400" b="1" dirty="0" smtClean="0"/>
              <a:t>  Looking for mercy of our Lord Jesus Christ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 Have compassion making a difference to others. 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 Save with fear, share with others of the faith that is in you.  	</a:t>
            </a:r>
          </a:p>
          <a:p>
            <a:pPr>
              <a:buFont typeface="Wingdings" pitchFamily="2" charset="2"/>
              <a:buChar char="§"/>
            </a:pPr>
            <a:endParaRPr lang="en-US" sz="1600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5" r="3155"/>
          <a:stretch>
            <a:fillRect/>
          </a:stretch>
        </p:blipFill>
        <p:spPr>
          <a:xfrm>
            <a:off x="5954252" y="1600199"/>
            <a:ext cx="5537730" cy="3937001"/>
          </a:xfrm>
        </p:spPr>
      </p:pic>
    </p:spTree>
    <p:extLst>
      <p:ext uri="{BB962C8B-B14F-4D97-AF65-F5344CB8AC3E}">
        <p14:creationId xmlns:p14="http://schemas.microsoft.com/office/powerpoint/2010/main" xmlns="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259</Words>
  <Application>Microsoft Office PowerPoint</Application>
  <PresentationFormat>Custom</PresentationFormat>
  <Paragraphs>90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Academic Literature 16x9</vt:lpstr>
      <vt:lpstr>Survey of Jude</vt:lpstr>
      <vt:lpstr>Note card of Jude</vt:lpstr>
      <vt:lpstr>Contend for the Faith – key verse  3  </vt:lpstr>
      <vt:lpstr>Contend for the Faith - key verse 3 </vt:lpstr>
      <vt:lpstr>Contend for the Faith - key verse 3 </vt:lpstr>
      <vt:lpstr>Contend for the Faith - key verse 3 </vt:lpstr>
      <vt:lpstr>Contend for the Faith - key verse 3 </vt:lpstr>
      <vt:lpstr>Contend for the Faith - key verse 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Patrick Farrell</dc:creator>
  <cp:lastModifiedBy>Patrick Farrell</cp:lastModifiedBy>
  <cp:revision>41</cp:revision>
  <dcterms:created xsi:type="dcterms:W3CDTF">2012-08-29T16:21:37Z</dcterms:created>
  <dcterms:modified xsi:type="dcterms:W3CDTF">2017-02-05T14:17:46Z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