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308" r:id="rId4"/>
    <p:sldId id="313" r:id="rId5"/>
    <p:sldId id="306" r:id="rId6"/>
    <p:sldId id="316" r:id="rId7"/>
    <p:sldId id="309" r:id="rId8"/>
    <p:sldId id="310" r:id="rId9"/>
    <p:sldId id="318" r:id="rId10"/>
    <p:sldId id="311" r:id="rId11"/>
    <p:sldId id="314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E2DC96-8E52-4C49-855C-E9B5E21A7096}">
          <p14:sldIdLst>
            <p14:sldId id="258"/>
            <p14:sldId id="261"/>
            <p14:sldId id="308"/>
            <p14:sldId id="313"/>
            <p14:sldId id="306"/>
            <p14:sldId id="316"/>
            <p14:sldId id="309"/>
            <p14:sldId id="310"/>
            <p14:sldId id="318"/>
            <p14:sldId id="311"/>
          </p14:sldIdLst>
        </p14:section>
        <p14:section name="Untitled Section" id="{AA260EE4-9045-4839-A7D0-1C59CDE6FD70}">
          <p14:sldIdLst>
            <p14:sldId id="314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537"/>
    <a:srgbClr val="71757D"/>
    <a:srgbClr val="DAAE88"/>
    <a:srgbClr val="C5B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3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96" y="4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34673" y="2889273"/>
            <a:ext cx="3125432" cy="25365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34673" y="2889273"/>
            <a:ext cx="3125432" cy="25365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17174" y="557058"/>
            <a:ext cx="5086627" cy="187914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5302" y="1284946"/>
            <a:ext cx="8204835" cy="29041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5302" y="1284946"/>
            <a:ext cx="8204835" cy="29041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5302" y="1284946"/>
            <a:ext cx="8204835" cy="29041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516" y="178259"/>
            <a:ext cx="1886358" cy="84546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5302" y="356519"/>
            <a:ext cx="8204834" cy="358745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5302" y="4137082"/>
            <a:ext cx="8204834" cy="646186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5302" y="356519"/>
            <a:ext cx="8204834" cy="442674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5956" y="-97698"/>
            <a:ext cx="6266823" cy="3958498"/>
          </a:xfrm>
        </p:spPr>
        <p:txBody>
          <a:bodyPr/>
          <a:lstStyle/>
          <a:p>
            <a:r>
              <a:rPr lang="en-US" sz="6000" dirty="0"/>
              <a:t>Biblical </a:t>
            </a:r>
            <a:br>
              <a:rPr lang="en-US" sz="6000" dirty="0"/>
            </a:br>
            <a:r>
              <a:rPr lang="en-US" sz="9600" i="1" dirty="0"/>
              <a:t>Parenting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i="1" dirty="0"/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657225" y="2743200"/>
            <a:ext cx="6500813" cy="333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560638"/>
            <a:ext cx="11303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40600" y="2411413"/>
            <a:ext cx="1430338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Godliness and Maturity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th?u=http%3a%2f%2fww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898650"/>
            <a:ext cx="889000" cy="8651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 descr="th?u=http%3a%2f%2fww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898650"/>
            <a:ext cx="854075" cy="8286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1" name="Picture 7" descr="th?u=http%3a%2f%2fww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878013"/>
            <a:ext cx="890588" cy="8651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9063" y="22225"/>
            <a:ext cx="9144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Gal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Abraham: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Salvation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776538" y="22225"/>
            <a:ext cx="9144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 4 Isaac: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Liberty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476750" y="3175"/>
            <a:ext cx="9144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 5 Jacob: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Spirit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66750" y="2906713"/>
            <a:ext cx="6491288" cy="203200"/>
          </a:xfrm>
          <a:prstGeom prst="rect">
            <a:avLst/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49300" y="2925763"/>
            <a:ext cx="63817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0-4yrs	    4-14yrs			12-20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yrs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	18-24yrs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 rot="16200000">
            <a:off x="1924844" y="1616869"/>
            <a:ext cx="641350" cy="1347788"/>
          </a:xfrm>
          <a:prstGeom prst="rightBrace">
            <a:avLst>
              <a:gd name="adj1" fmla="val 17512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6"/>
          <p:cNvSpPr>
            <a:spLocks/>
          </p:cNvSpPr>
          <p:nvPr/>
        </p:nvSpPr>
        <p:spPr bwMode="auto">
          <a:xfrm rot="16200000">
            <a:off x="3649663" y="1725613"/>
            <a:ext cx="641350" cy="1206500"/>
          </a:xfrm>
          <a:prstGeom prst="rightBrace">
            <a:avLst>
              <a:gd name="adj1" fmla="val 15677"/>
              <a:gd name="adj2" fmla="val 50000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 flipV="1">
            <a:off x="1703388" y="1725613"/>
            <a:ext cx="1057275" cy="158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876425" y="1379538"/>
            <a:ext cx="132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 4:1-2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 flipH="1" flipV="1">
            <a:off x="490538" y="1143000"/>
            <a:ext cx="630237" cy="74136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45" name="AutoShape 21"/>
          <p:cNvCxnSpPr>
            <a:cxnSpLocks noChangeShapeType="1"/>
          </p:cNvCxnSpPr>
          <p:nvPr/>
        </p:nvCxnSpPr>
        <p:spPr bwMode="auto">
          <a:xfrm flipH="1" flipV="1">
            <a:off x="3106738" y="1174750"/>
            <a:ext cx="31750" cy="6937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47" name="AutoShape 23"/>
          <p:cNvCxnSpPr>
            <a:cxnSpLocks noChangeShapeType="1"/>
          </p:cNvCxnSpPr>
          <p:nvPr/>
        </p:nvCxnSpPr>
        <p:spPr bwMode="auto">
          <a:xfrm flipV="1">
            <a:off x="4810125" y="1158875"/>
            <a:ext cx="0" cy="7254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48" name="AutoShape 24"/>
          <p:cNvCxnSpPr>
            <a:cxnSpLocks noChangeShapeType="1"/>
          </p:cNvCxnSpPr>
          <p:nvPr/>
        </p:nvCxnSpPr>
        <p:spPr bwMode="auto">
          <a:xfrm flipV="1">
            <a:off x="3516313" y="1725613"/>
            <a:ext cx="1057275" cy="15875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3630613" y="1379538"/>
            <a:ext cx="12144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 5:13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Control 28"/>
          <p:cNvSpPr>
            <a:spLocks noChangeArrowheads="1" noChangeShapeType="1"/>
          </p:cNvSpPr>
          <p:nvPr/>
        </p:nvSpPr>
        <p:spPr bwMode="auto">
          <a:xfrm>
            <a:off x="665163" y="3390900"/>
            <a:ext cx="6475412" cy="20256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Schoolmaster                                                                                                                                                   Liberty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Parent Control                                                  Personal Control                                             Holy Ghost Control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Law                                                                                                                                                                        Love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Rod                                                                                                                                                                    Reason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Rules                                                                                                                                                             Principles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Parental Will                                                        Personal Will                                                               God’s Will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4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i="1" dirty="0"/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657225" y="2743200"/>
            <a:ext cx="6500813" cy="333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560638"/>
            <a:ext cx="11303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40600" y="2411413"/>
            <a:ext cx="1430338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Godliness and Maturity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th?u=http%3a%2f%2fww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898650"/>
            <a:ext cx="889000" cy="8651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 descr="th?u=http%3a%2f%2fww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898650"/>
            <a:ext cx="854075" cy="8286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1" name="Picture 7" descr="th?u=http%3a%2f%2fww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878013"/>
            <a:ext cx="890588" cy="8651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32" name="Picture 8" descr="th?u=http%3a%2f%2fww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1881188"/>
            <a:ext cx="871537" cy="84613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9063" y="22225"/>
            <a:ext cx="9144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Gal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Abraham: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Salvation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776538" y="22225"/>
            <a:ext cx="9144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 4 Isaac: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Liberty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476750" y="3175"/>
            <a:ext cx="9144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 5 Jacob: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Spirit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580188" y="22225"/>
            <a:ext cx="20764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 6:14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Israel: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Surrender/dependence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66750" y="2906713"/>
            <a:ext cx="6491288" cy="203200"/>
          </a:xfrm>
          <a:prstGeom prst="rect">
            <a:avLst/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49300" y="2925763"/>
            <a:ext cx="63817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0-4yrs	    4-14yrs			12-20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yrs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	18-24yrs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 rot="16200000">
            <a:off x="1924844" y="1616869"/>
            <a:ext cx="641350" cy="1347788"/>
          </a:xfrm>
          <a:prstGeom prst="rightBrace">
            <a:avLst>
              <a:gd name="adj1" fmla="val 17512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6"/>
          <p:cNvSpPr>
            <a:spLocks/>
          </p:cNvSpPr>
          <p:nvPr/>
        </p:nvSpPr>
        <p:spPr bwMode="auto">
          <a:xfrm rot="16200000">
            <a:off x="3649663" y="1725613"/>
            <a:ext cx="641350" cy="1206500"/>
          </a:xfrm>
          <a:prstGeom prst="rightBrace">
            <a:avLst>
              <a:gd name="adj1" fmla="val 15677"/>
              <a:gd name="adj2" fmla="val 50000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7"/>
          <p:cNvSpPr>
            <a:spLocks/>
          </p:cNvSpPr>
          <p:nvPr/>
        </p:nvSpPr>
        <p:spPr bwMode="auto">
          <a:xfrm rot="16200000">
            <a:off x="5354638" y="1692275"/>
            <a:ext cx="641350" cy="1196975"/>
          </a:xfrm>
          <a:prstGeom prst="rightBrace">
            <a:avLst>
              <a:gd name="adj1" fmla="val 15553"/>
              <a:gd name="adj2" fmla="val 50000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 flipV="1">
            <a:off x="1703388" y="1725613"/>
            <a:ext cx="1057275" cy="158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876425" y="1379538"/>
            <a:ext cx="132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 4:1-2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 flipH="1" flipV="1">
            <a:off x="490538" y="1143000"/>
            <a:ext cx="630237" cy="74136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45" name="AutoShape 21"/>
          <p:cNvCxnSpPr>
            <a:cxnSpLocks noChangeShapeType="1"/>
          </p:cNvCxnSpPr>
          <p:nvPr/>
        </p:nvCxnSpPr>
        <p:spPr bwMode="auto">
          <a:xfrm flipH="1" flipV="1">
            <a:off x="3106738" y="1174750"/>
            <a:ext cx="31750" cy="6937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46" name="AutoShape 22"/>
          <p:cNvCxnSpPr>
            <a:cxnSpLocks noChangeShapeType="1"/>
          </p:cNvCxnSpPr>
          <p:nvPr/>
        </p:nvCxnSpPr>
        <p:spPr bwMode="auto">
          <a:xfrm flipV="1">
            <a:off x="6618288" y="1047750"/>
            <a:ext cx="252412" cy="77311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47" name="AutoShape 23"/>
          <p:cNvCxnSpPr>
            <a:cxnSpLocks noChangeShapeType="1"/>
          </p:cNvCxnSpPr>
          <p:nvPr/>
        </p:nvCxnSpPr>
        <p:spPr bwMode="auto">
          <a:xfrm flipV="1">
            <a:off x="4810125" y="1158875"/>
            <a:ext cx="0" cy="7254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48" name="AutoShape 24"/>
          <p:cNvCxnSpPr>
            <a:cxnSpLocks noChangeShapeType="1"/>
          </p:cNvCxnSpPr>
          <p:nvPr/>
        </p:nvCxnSpPr>
        <p:spPr bwMode="auto">
          <a:xfrm flipV="1">
            <a:off x="3516313" y="1725613"/>
            <a:ext cx="1057275" cy="15875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3630613" y="1379538"/>
            <a:ext cx="12144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 5:13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50" name="AutoShape 26"/>
          <p:cNvCxnSpPr>
            <a:cxnSpLocks noChangeShapeType="1"/>
          </p:cNvCxnSpPr>
          <p:nvPr/>
        </p:nvCxnSpPr>
        <p:spPr bwMode="auto">
          <a:xfrm flipV="1">
            <a:off x="5124450" y="1695450"/>
            <a:ext cx="1089025" cy="142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5316538" y="1363663"/>
            <a:ext cx="1216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 6:4,16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Control 28"/>
          <p:cNvSpPr>
            <a:spLocks noChangeArrowheads="1" noChangeShapeType="1"/>
          </p:cNvSpPr>
          <p:nvPr/>
        </p:nvSpPr>
        <p:spPr bwMode="auto">
          <a:xfrm>
            <a:off x="665163" y="3390900"/>
            <a:ext cx="6475412" cy="20256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Schoolmaster                                                                                                                                                   Liberty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Parent Control                                                                                                                                          Holy Ghost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Law                                                                                                                                                                        Love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Rod                                                                                                                                                                    Reason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Rules                                                                                                                                                             Principles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Parental Will                                                                                                                                               God’s Will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3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 up a child in the way he should go: and when he is old, he will not depart from it.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 22:6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667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Biblical </a:t>
            </a:r>
            <a:br>
              <a:rPr lang="en-US" dirty="0"/>
            </a:br>
            <a:r>
              <a:rPr lang="en-US" sz="2400" i="1" dirty="0"/>
              <a:t>Parenting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Teaching:  Taking someone from the known to the unknown.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Biblical </a:t>
            </a:r>
            <a:br>
              <a:rPr lang="en-US" dirty="0"/>
            </a:br>
            <a:r>
              <a:rPr lang="en-US" sz="2400" i="1" dirty="0"/>
              <a:t>Parenting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026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Teaching:  Taking someone from </a:t>
            </a:r>
            <a:r>
              <a:rPr lang="en-US" u="sng" dirty="0"/>
              <a:t>their </a:t>
            </a:r>
            <a:r>
              <a:rPr lang="en-US" dirty="0"/>
              <a:t>known to </a:t>
            </a:r>
            <a:r>
              <a:rPr lang="en-US" u="sng" dirty="0"/>
              <a:t>their</a:t>
            </a:r>
            <a:r>
              <a:rPr lang="en-US" dirty="0"/>
              <a:t> unknown.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Biblical </a:t>
            </a:r>
            <a:br>
              <a:rPr lang="en-US" dirty="0"/>
            </a:br>
            <a:r>
              <a:rPr lang="en-US" sz="2400" i="1" dirty="0"/>
              <a:t>Parenting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6109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th?u=http%3a%2f%2fww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898650"/>
            <a:ext cx="889000" cy="8651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5302" y="1284946"/>
            <a:ext cx="8204835" cy="33003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i="1" dirty="0"/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657225" y="2743200"/>
            <a:ext cx="6500813" cy="333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560638"/>
            <a:ext cx="11303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40600" y="2411413"/>
            <a:ext cx="1430338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Godliness and Maturity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9063" y="22225"/>
            <a:ext cx="9144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Gal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Abraham: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Salvation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66750" y="2906713"/>
            <a:ext cx="6491288" cy="203200"/>
          </a:xfrm>
          <a:prstGeom prst="rect">
            <a:avLst/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49300" y="2925763"/>
            <a:ext cx="63817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0-4yrs	    4-14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 flipH="1" flipV="1">
            <a:off x="490538" y="1143000"/>
            <a:ext cx="630237" cy="74136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8" name="Control 28"/>
          <p:cNvSpPr>
            <a:spLocks noChangeArrowheads="1" noChangeShapeType="1"/>
          </p:cNvSpPr>
          <p:nvPr/>
        </p:nvSpPr>
        <p:spPr bwMode="auto">
          <a:xfrm>
            <a:off x="627537" y="3166405"/>
            <a:ext cx="6475412" cy="20256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2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th?u=http%3a%2f%2fww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898650"/>
            <a:ext cx="889000" cy="8651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5302" y="1284946"/>
            <a:ext cx="8204835" cy="33003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i="1" dirty="0"/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657225" y="2743200"/>
            <a:ext cx="6500813" cy="333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560638"/>
            <a:ext cx="11303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40600" y="2411413"/>
            <a:ext cx="1430338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Godliness and Maturity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9063" y="22225"/>
            <a:ext cx="9144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Gal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Abraham: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Salvation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66750" y="2906713"/>
            <a:ext cx="6491288" cy="203200"/>
          </a:xfrm>
          <a:prstGeom prst="rect">
            <a:avLst/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49300" y="2925763"/>
            <a:ext cx="63817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0-4yrs	    4-14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 flipH="1" flipV="1">
            <a:off x="490538" y="1143000"/>
            <a:ext cx="630237" cy="74136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8" name="Control 28"/>
          <p:cNvSpPr>
            <a:spLocks noChangeArrowheads="1" noChangeShapeType="1"/>
          </p:cNvSpPr>
          <p:nvPr/>
        </p:nvSpPr>
        <p:spPr bwMode="auto">
          <a:xfrm>
            <a:off x="627537" y="3166405"/>
            <a:ext cx="6475412" cy="20256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Schoolmaster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Parent Control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Law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Rod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Rules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Parental Will                                                                                                                                               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1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i="1" dirty="0"/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657225" y="2743200"/>
            <a:ext cx="6500813" cy="333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560638"/>
            <a:ext cx="11303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40600" y="2411413"/>
            <a:ext cx="1430338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Godliness and Maturity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th?u=http%3a%2f%2fww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898650"/>
            <a:ext cx="889000" cy="8651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9063" y="22225"/>
            <a:ext cx="9144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Gal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Abraham: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Salvation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66750" y="2906713"/>
            <a:ext cx="6491288" cy="203200"/>
          </a:xfrm>
          <a:prstGeom prst="rect">
            <a:avLst/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49300" y="2925763"/>
            <a:ext cx="63817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0-4yrs	    4-14yrs			12-20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yrs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	18-24yrs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 rot="16200000">
            <a:off x="1924844" y="1616869"/>
            <a:ext cx="641350" cy="1347788"/>
          </a:xfrm>
          <a:prstGeom prst="rightBrace">
            <a:avLst>
              <a:gd name="adj1" fmla="val 17512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 flipV="1">
            <a:off x="1703388" y="1725613"/>
            <a:ext cx="1057275" cy="158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876425" y="1379538"/>
            <a:ext cx="132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 4:1-2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 flipH="1" flipV="1">
            <a:off x="490538" y="1143000"/>
            <a:ext cx="630237" cy="74136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8" name="Control 28"/>
          <p:cNvSpPr>
            <a:spLocks noChangeArrowheads="1" noChangeShapeType="1"/>
          </p:cNvSpPr>
          <p:nvPr/>
        </p:nvSpPr>
        <p:spPr bwMode="auto">
          <a:xfrm>
            <a:off x="665163" y="3390900"/>
            <a:ext cx="6475412" cy="20256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Schoolmaster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Parent Control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Love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Rod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Rules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Parental Will                                                                                                                                      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6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i="1" dirty="0"/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657225" y="2743200"/>
            <a:ext cx="6500813" cy="333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560638"/>
            <a:ext cx="11303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40600" y="2411413"/>
            <a:ext cx="1430338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Godliness and Maturity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th?u=http%3a%2f%2fww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898650"/>
            <a:ext cx="889000" cy="8651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 descr="th?u=http%3a%2f%2fww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898650"/>
            <a:ext cx="854075" cy="8286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9063" y="22225"/>
            <a:ext cx="9144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Gal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Abraham: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Salvation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776538" y="22225"/>
            <a:ext cx="9144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 4 Isaac: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Liberty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66750" y="2906713"/>
            <a:ext cx="6491288" cy="203200"/>
          </a:xfrm>
          <a:prstGeom prst="rect">
            <a:avLst/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49300" y="2925763"/>
            <a:ext cx="63817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0-4yrs	    4-14yrs			12-20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yrs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	18-24yrs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 rot="16200000">
            <a:off x="1924844" y="1616869"/>
            <a:ext cx="641350" cy="1347788"/>
          </a:xfrm>
          <a:prstGeom prst="rightBrace">
            <a:avLst>
              <a:gd name="adj1" fmla="val 17512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 flipV="1">
            <a:off x="1703388" y="1725613"/>
            <a:ext cx="1057275" cy="158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876425" y="1379538"/>
            <a:ext cx="132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 4:1-2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 flipH="1" flipV="1">
            <a:off x="490538" y="1143000"/>
            <a:ext cx="630237" cy="74136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45" name="AutoShape 21"/>
          <p:cNvCxnSpPr>
            <a:cxnSpLocks noChangeShapeType="1"/>
          </p:cNvCxnSpPr>
          <p:nvPr/>
        </p:nvCxnSpPr>
        <p:spPr bwMode="auto">
          <a:xfrm flipH="1" flipV="1">
            <a:off x="3106738" y="1174750"/>
            <a:ext cx="31750" cy="6937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8" name="Control 28"/>
          <p:cNvSpPr>
            <a:spLocks noChangeArrowheads="1" noChangeShapeType="1"/>
          </p:cNvSpPr>
          <p:nvPr/>
        </p:nvSpPr>
        <p:spPr bwMode="auto">
          <a:xfrm>
            <a:off x="665163" y="3390900"/>
            <a:ext cx="6475412" cy="20256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Schoolmaster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Parent Control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Law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Rod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Parental Will                                                 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61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i="1" dirty="0"/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657225" y="2743200"/>
            <a:ext cx="6500813" cy="333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560638"/>
            <a:ext cx="11303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40600" y="2411413"/>
            <a:ext cx="1430338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Godliness and Maturity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th?u=http%3a%2f%2fww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898650"/>
            <a:ext cx="889000" cy="8651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 descr="th?u=http%3a%2f%2fww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898650"/>
            <a:ext cx="854075" cy="8286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9063" y="22225"/>
            <a:ext cx="9144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Gal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Abraham: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Salvation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776538" y="22225"/>
            <a:ext cx="9144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 4 Isaac: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Liberty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66750" y="2906713"/>
            <a:ext cx="6491288" cy="203200"/>
          </a:xfrm>
          <a:prstGeom prst="rect">
            <a:avLst/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49300" y="2925763"/>
            <a:ext cx="63817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0-4yrs	    4-14yrs			12-20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yrs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	18-24yrs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 rot="16200000">
            <a:off x="1924844" y="1616869"/>
            <a:ext cx="641350" cy="1347788"/>
          </a:xfrm>
          <a:prstGeom prst="rightBrace">
            <a:avLst>
              <a:gd name="adj1" fmla="val 17512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 flipV="1">
            <a:off x="1703388" y="1725613"/>
            <a:ext cx="1057275" cy="158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876425" y="1379538"/>
            <a:ext cx="132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 4:1-2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 flipH="1" flipV="1">
            <a:off x="490538" y="1143000"/>
            <a:ext cx="630237" cy="74136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45" name="AutoShape 21"/>
          <p:cNvCxnSpPr>
            <a:cxnSpLocks noChangeShapeType="1"/>
          </p:cNvCxnSpPr>
          <p:nvPr/>
        </p:nvCxnSpPr>
        <p:spPr bwMode="auto">
          <a:xfrm flipH="1" flipV="1">
            <a:off x="3106738" y="1174750"/>
            <a:ext cx="31750" cy="6937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8" name="Control 28"/>
          <p:cNvSpPr>
            <a:spLocks noChangeArrowheads="1" noChangeShapeType="1"/>
          </p:cNvSpPr>
          <p:nvPr/>
        </p:nvSpPr>
        <p:spPr bwMode="auto">
          <a:xfrm>
            <a:off x="665163" y="3390900"/>
            <a:ext cx="6475412" cy="20256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Schoolmaster                                                                                                                                                   Liberty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Parent Control                                                     Self  Control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Law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Rod                                                                                                                                                                    Reason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Parental Will                                                        Personal Will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034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4262</TotalTime>
  <Words>253</Words>
  <Application>Microsoft Office PowerPoint</Application>
  <PresentationFormat>On-screen Show (16:9)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Adelle-Regular</vt:lpstr>
      <vt:lpstr>Apple Chancery</vt:lpstr>
      <vt:lpstr>Arial</vt:lpstr>
      <vt:lpstr>Calibri</vt:lpstr>
      <vt:lpstr>Georgia</vt:lpstr>
      <vt:lpstr>Default</vt:lpstr>
      <vt:lpstr>Biblical  Parenting</vt:lpstr>
      <vt:lpstr>Biblical  Parenting</vt:lpstr>
      <vt:lpstr>Biblical  Parenting</vt:lpstr>
      <vt:lpstr>Biblical  Parenting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Chris Best</cp:lastModifiedBy>
  <cp:revision>71</cp:revision>
  <dcterms:created xsi:type="dcterms:W3CDTF">2014-03-26T14:03:34Z</dcterms:created>
  <dcterms:modified xsi:type="dcterms:W3CDTF">2017-05-21T11:54:56Z</dcterms:modified>
</cp:coreProperties>
</file>