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Lst>
  <p:sldSz cy="5143500" cx="9144000"/>
  <p:notesSz cx="6858000" cy="9144000"/>
  <p:embeddedFontLst>
    <p:embeddedFont>
      <p:font typeface="Playfair Display"/>
      <p:regular r:id="rId30"/>
      <p:bold r:id="rId31"/>
      <p:italic r:id="rId32"/>
      <p:boldItalic r:id="rId33"/>
    </p:embeddedFont>
    <p:embeddedFont>
      <p:font typeface="Montserrat"/>
      <p:regular r:id="rId34"/>
      <p:bold r:id="rId35"/>
    </p:embeddedFont>
    <p:embeddedFont>
      <p:font typeface="Oswald"/>
      <p:regular r:id="rId36"/>
      <p:bold r:id="rId3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PlayfairDisplay-bold.fntdata"/><Relationship Id="rId30" Type="http://schemas.openxmlformats.org/officeDocument/2006/relationships/font" Target="fonts/PlayfairDisplay-regular.fntdata"/><Relationship Id="rId11" Type="http://schemas.openxmlformats.org/officeDocument/2006/relationships/slide" Target="slides/slide7.xml"/><Relationship Id="rId33" Type="http://schemas.openxmlformats.org/officeDocument/2006/relationships/font" Target="fonts/PlayfairDisplay-boldItalic.fntdata"/><Relationship Id="rId10" Type="http://schemas.openxmlformats.org/officeDocument/2006/relationships/slide" Target="slides/slide6.xml"/><Relationship Id="rId32" Type="http://schemas.openxmlformats.org/officeDocument/2006/relationships/font" Target="fonts/PlayfairDisplay-italic.fntdata"/><Relationship Id="rId13" Type="http://schemas.openxmlformats.org/officeDocument/2006/relationships/slide" Target="slides/slide9.xml"/><Relationship Id="rId35" Type="http://schemas.openxmlformats.org/officeDocument/2006/relationships/font" Target="fonts/Montserrat-bold.fntdata"/><Relationship Id="rId12" Type="http://schemas.openxmlformats.org/officeDocument/2006/relationships/slide" Target="slides/slide8.xml"/><Relationship Id="rId34" Type="http://schemas.openxmlformats.org/officeDocument/2006/relationships/font" Target="fonts/Montserrat-regular.fntdata"/><Relationship Id="rId15" Type="http://schemas.openxmlformats.org/officeDocument/2006/relationships/slide" Target="slides/slide11.xml"/><Relationship Id="rId37" Type="http://schemas.openxmlformats.org/officeDocument/2006/relationships/font" Target="fonts/Oswald-bold.fntdata"/><Relationship Id="rId14" Type="http://schemas.openxmlformats.org/officeDocument/2006/relationships/slide" Target="slides/slide10.xml"/><Relationship Id="rId36" Type="http://schemas.openxmlformats.org/officeDocument/2006/relationships/font" Target="fonts/Oswald-regular.fnt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4" name="Shape 54"/>
        <p:cNvGrpSpPr/>
        <p:nvPr/>
      </p:nvGrpSpPr>
      <p:grpSpPr>
        <a:xfrm>
          <a:off x="0" y="0"/>
          <a:ext cx="0" cy="0"/>
          <a:chOff x="0" y="0"/>
          <a:chExt cx="0" cy="0"/>
        </a:xfrm>
      </p:grpSpPr>
      <p:sp>
        <p:nvSpPr>
          <p:cNvPr id="55" name="Shape 5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6" name="Shape 5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8" name="Shape 11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8" name="Shape 128"/>
        <p:cNvGrpSpPr/>
        <p:nvPr/>
      </p:nvGrpSpPr>
      <p:grpSpPr>
        <a:xfrm>
          <a:off x="0" y="0"/>
          <a:ext cx="0" cy="0"/>
          <a:chOff x="0" y="0"/>
          <a:chExt cx="0" cy="0"/>
        </a:xfrm>
      </p:grpSpPr>
      <p:sp>
        <p:nvSpPr>
          <p:cNvPr id="129" name="Shape 1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0" name="Shape 13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4" name="Shape 134"/>
        <p:cNvGrpSpPr/>
        <p:nvPr/>
      </p:nvGrpSpPr>
      <p:grpSpPr>
        <a:xfrm>
          <a:off x="0" y="0"/>
          <a:ext cx="0" cy="0"/>
          <a:chOff x="0" y="0"/>
          <a:chExt cx="0" cy="0"/>
        </a:xfrm>
      </p:grpSpPr>
      <p:sp>
        <p:nvSpPr>
          <p:cNvPr id="135" name="Shape 1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6" name="Shape 13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0" name="Shape 140"/>
        <p:cNvGrpSpPr/>
        <p:nvPr/>
      </p:nvGrpSpPr>
      <p:grpSpPr>
        <a:xfrm>
          <a:off x="0" y="0"/>
          <a:ext cx="0" cy="0"/>
          <a:chOff x="0" y="0"/>
          <a:chExt cx="0" cy="0"/>
        </a:xfrm>
      </p:grpSpPr>
      <p:sp>
        <p:nvSpPr>
          <p:cNvPr id="141" name="Shape 14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2" name="Shape 14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6" name="Shape 146"/>
        <p:cNvGrpSpPr/>
        <p:nvPr/>
      </p:nvGrpSpPr>
      <p:grpSpPr>
        <a:xfrm>
          <a:off x="0" y="0"/>
          <a:ext cx="0" cy="0"/>
          <a:chOff x="0" y="0"/>
          <a:chExt cx="0" cy="0"/>
        </a:xfrm>
      </p:grpSpPr>
      <p:sp>
        <p:nvSpPr>
          <p:cNvPr id="147" name="Shape 14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8" name="Shape 14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2" name="Shape 152"/>
        <p:cNvGrpSpPr/>
        <p:nvPr/>
      </p:nvGrpSpPr>
      <p:grpSpPr>
        <a:xfrm>
          <a:off x="0" y="0"/>
          <a:ext cx="0" cy="0"/>
          <a:chOff x="0" y="0"/>
          <a:chExt cx="0" cy="0"/>
        </a:xfrm>
      </p:grpSpPr>
      <p:sp>
        <p:nvSpPr>
          <p:cNvPr id="153" name="Shape 15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4" name="Shape 15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8" name="Shape 158"/>
        <p:cNvGrpSpPr/>
        <p:nvPr/>
      </p:nvGrpSpPr>
      <p:grpSpPr>
        <a:xfrm>
          <a:off x="0" y="0"/>
          <a:ext cx="0" cy="0"/>
          <a:chOff x="0" y="0"/>
          <a:chExt cx="0" cy="0"/>
        </a:xfrm>
      </p:grpSpPr>
      <p:sp>
        <p:nvSpPr>
          <p:cNvPr id="159" name="Shape 1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0" name="Shape 16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0" name="Shape 170"/>
        <p:cNvGrpSpPr/>
        <p:nvPr/>
      </p:nvGrpSpPr>
      <p:grpSpPr>
        <a:xfrm>
          <a:off x="0" y="0"/>
          <a:ext cx="0" cy="0"/>
          <a:chOff x="0" y="0"/>
          <a:chExt cx="0" cy="0"/>
        </a:xfrm>
      </p:grpSpPr>
      <p:sp>
        <p:nvSpPr>
          <p:cNvPr id="171" name="Shape 1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2" name="Shape 17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8" name="Shape 68"/>
        <p:cNvGrpSpPr/>
        <p:nvPr/>
      </p:nvGrpSpPr>
      <p:grpSpPr>
        <a:xfrm>
          <a:off x="0" y="0"/>
          <a:ext cx="0" cy="0"/>
          <a:chOff x="0" y="0"/>
          <a:chExt cx="0" cy="0"/>
        </a:xfrm>
      </p:grpSpPr>
      <p:sp>
        <p:nvSpPr>
          <p:cNvPr id="69" name="Shape 6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70" name="Shape 7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6" name="Shape 176"/>
        <p:cNvGrpSpPr/>
        <p:nvPr/>
      </p:nvGrpSpPr>
      <p:grpSpPr>
        <a:xfrm>
          <a:off x="0" y="0"/>
          <a:ext cx="0" cy="0"/>
          <a:chOff x="0" y="0"/>
          <a:chExt cx="0" cy="0"/>
        </a:xfrm>
      </p:grpSpPr>
      <p:sp>
        <p:nvSpPr>
          <p:cNvPr id="177" name="Shape 1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8" name="Shape 17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2" name="Shape 182"/>
        <p:cNvGrpSpPr/>
        <p:nvPr/>
      </p:nvGrpSpPr>
      <p:grpSpPr>
        <a:xfrm>
          <a:off x="0" y="0"/>
          <a:ext cx="0" cy="0"/>
          <a:chOff x="0" y="0"/>
          <a:chExt cx="0" cy="0"/>
        </a:xfrm>
      </p:grpSpPr>
      <p:sp>
        <p:nvSpPr>
          <p:cNvPr id="183" name="Shape 18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4" name="Shape 18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8" name="Shape 188"/>
        <p:cNvGrpSpPr/>
        <p:nvPr/>
      </p:nvGrpSpPr>
      <p:grpSpPr>
        <a:xfrm>
          <a:off x="0" y="0"/>
          <a:ext cx="0" cy="0"/>
          <a:chOff x="0" y="0"/>
          <a:chExt cx="0" cy="0"/>
        </a:xfrm>
      </p:grpSpPr>
      <p:sp>
        <p:nvSpPr>
          <p:cNvPr id="189" name="Shape 1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0" name="Shape 19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4" name="Shape 194"/>
        <p:cNvGrpSpPr/>
        <p:nvPr/>
      </p:nvGrpSpPr>
      <p:grpSpPr>
        <a:xfrm>
          <a:off x="0" y="0"/>
          <a:ext cx="0" cy="0"/>
          <a:chOff x="0" y="0"/>
          <a:chExt cx="0" cy="0"/>
        </a:xfrm>
      </p:grpSpPr>
      <p:sp>
        <p:nvSpPr>
          <p:cNvPr id="195" name="Shape 1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6" name="Shape 19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0" name="Shape 200"/>
        <p:cNvGrpSpPr/>
        <p:nvPr/>
      </p:nvGrpSpPr>
      <p:grpSpPr>
        <a:xfrm>
          <a:off x="0" y="0"/>
          <a:ext cx="0" cy="0"/>
          <a:chOff x="0" y="0"/>
          <a:chExt cx="0" cy="0"/>
        </a:xfrm>
      </p:grpSpPr>
      <p:sp>
        <p:nvSpPr>
          <p:cNvPr id="201" name="Shape 2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2" name="Shape 20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6" name="Shape 7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8" name="Shape 8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2" name="Shape 92"/>
        <p:cNvGrpSpPr/>
        <p:nvPr/>
      </p:nvGrpSpPr>
      <p:grpSpPr>
        <a:xfrm>
          <a:off x="0" y="0"/>
          <a:ext cx="0" cy="0"/>
          <a:chOff x="0" y="0"/>
          <a:chExt cx="0" cy="0"/>
        </a:xfrm>
      </p:grpSpPr>
      <p:sp>
        <p:nvSpPr>
          <p:cNvPr id="93" name="Shape 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4" name="Shape 9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0" name="Shape 10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4" name="Shape 104"/>
        <p:cNvGrpSpPr/>
        <p:nvPr/>
      </p:nvGrpSpPr>
      <p:grpSpPr>
        <a:xfrm>
          <a:off x="0" y="0"/>
          <a:ext cx="0" cy="0"/>
          <a:chOff x="0" y="0"/>
          <a:chExt cx="0" cy="0"/>
        </a:xfrm>
      </p:grpSpPr>
      <p:sp>
        <p:nvSpPr>
          <p:cNvPr id="105" name="Shape 10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6" name="Shape 10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0" name="Shape 110"/>
        <p:cNvGrpSpPr/>
        <p:nvPr/>
      </p:nvGrpSpPr>
      <p:grpSpPr>
        <a:xfrm>
          <a:off x="0" y="0"/>
          <a:ext cx="0" cy="0"/>
          <a:chOff x="0" y="0"/>
          <a:chExt cx="0" cy="0"/>
        </a:xfrm>
      </p:grpSpPr>
      <p:sp>
        <p:nvSpPr>
          <p:cNvPr id="111" name="Shape 11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2" name="Shape 11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bg>
      <p:bgPr>
        <a:solidFill>
          <a:schemeClr val="dk1"/>
        </a:solidFill>
      </p:bgPr>
    </p:bg>
    <p:spTree>
      <p:nvGrpSpPr>
        <p:cNvPr id="9" name="Shape 9"/>
        <p:cNvGrpSpPr/>
        <p:nvPr/>
      </p:nvGrpSpPr>
      <p:grpSpPr>
        <a:xfrm>
          <a:off x="0" y="0"/>
          <a:ext cx="0" cy="0"/>
          <a:chOff x="0" y="0"/>
          <a:chExt cx="0" cy="0"/>
        </a:xfrm>
      </p:grpSpPr>
      <p:sp>
        <p:nvSpPr>
          <p:cNvPr id="10" name="Shape 10"/>
          <p:cNvSpPr/>
          <p:nvPr/>
        </p:nvSpPr>
        <p:spPr>
          <a:xfrm>
            <a:off x="4286250" y="0"/>
            <a:ext cx="72300" cy="5143500"/>
          </a:xfrm>
          <a:prstGeom prst="rect">
            <a:avLst/>
          </a:prstGeom>
          <a:solidFill>
            <a:schemeClr val="dk2"/>
          </a:solidFill>
          <a:ln>
            <a:noFill/>
          </a:ln>
        </p:spPr>
        <p:txBody>
          <a:bodyPr anchorCtr="0" anchor="ctr" bIns="91425" lIns="91425" rIns="91425" tIns="91425">
            <a:noAutofit/>
          </a:bodyPr>
          <a:lstStyle/>
          <a:p>
            <a:pPr lvl="0">
              <a:spcBef>
                <a:spcPts val="0"/>
              </a:spcBef>
              <a:buNone/>
            </a:pPr>
            <a:r>
              <a:t/>
            </a:r>
            <a:endParaRPr/>
          </a:p>
        </p:txBody>
      </p:sp>
      <p:sp>
        <p:nvSpPr>
          <p:cNvPr id="11" name="Shape 11"/>
          <p:cNvSpPr/>
          <p:nvPr/>
        </p:nvSpPr>
        <p:spPr>
          <a:xfrm>
            <a:off x="4358475" y="0"/>
            <a:ext cx="3853200" cy="5143500"/>
          </a:xfrm>
          <a:prstGeom prst="rect">
            <a:avLst/>
          </a:prstGeom>
          <a:solidFill>
            <a:schemeClr val="accent5"/>
          </a:solidFill>
          <a:ln>
            <a:noFill/>
          </a:ln>
        </p:spPr>
        <p:txBody>
          <a:bodyPr anchorCtr="0" anchor="ctr" bIns="91425" lIns="91425" rIns="91425" tIns="91425">
            <a:noAutofit/>
          </a:bodyPr>
          <a:lstStyle/>
          <a:p>
            <a:pPr lvl="0">
              <a:spcBef>
                <a:spcPts val="0"/>
              </a:spcBef>
              <a:buNone/>
            </a:pPr>
            <a:r>
              <a:t/>
            </a:r>
            <a:endParaRPr/>
          </a:p>
        </p:txBody>
      </p:sp>
      <p:sp>
        <p:nvSpPr>
          <p:cNvPr id="12" name="Shape 12"/>
          <p:cNvSpPr txBox="1"/>
          <p:nvPr>
            <p:ph type="ctrTitle"/>
          </p:nvPr>
        </p:nvSpPr>
        <p:spPr>
          <a:xfrm>
            <a:off x="344250" y="1403850"/>
            <a:ext cx="8455500" cy="2146800"/>
          </a:xfrm>
          <a:prstGeom prst="rect">
            <a:avLst/>
          </a:prstGeom>
          <a:solidFill>
            <a:srgbClr val="FFFFFF"/>
          </a:solidFill>
        </p:spPr>
        <p:txBody>
          <a:bodyPr anchorCtr="0" anchor="ctr" bIns="91425" lIns="91425" rIns="91425" tIns="91425"/>
          <a:lstStyle>
            <a:lvl1pPr lvl="0" algn="ctr">
              <a:spcBef>
                <a:spcPts val="0"/>
              </a:spcBef>
              <a:buSzPct val="100000"/>
              <a:buFont typeface="Playfair Display"/>
              <a:defRPr b="1" sz="6800">
                <a:latin typeface="Playfair Display"/>
                <a:ea typeface="Playfair Display"/>
                <a:cs typeface="Playfair Display"/>
                <a:sym typeface="Playfair Display"/>
              </a:defRPr>
            </a:lvl1pPr>
            <a:lvl2pPr lvl="1" algn="ctr">
              <a:spcBef>
                <a:spcPts val="0"/>
              </a:spcBef>
              <a:buSzPct val="100000"/>
              <a:buFont typeface="Playfair Display"/>
              <a:defRPr b="1" sz="6800">
                <a:latin typeface="Playfair Display"/>
                <a:ea typeface="Playfair Display"/>
                <a:cs typeface="Playfair Display"/>
                <a:sym typeface="Playfair Display"/>
              </a:defRPr>
            </a:lvl2pPr>
            <a:lvl3pPr lvl="2" algn="ctr">
              <a:spcBef>
                <a:spcPts val="0"/>
              </a:spcBef>
              <a:buSzPct val="100000"/>
              <a:buFont typeface="Playfair Display"/>
              <a:defRPr b="1" sz="6800">
                <a:latin typeface="Playfair Display"/>
                <a:ea typeface="Playfair Display"/>
                <a:cs typeface="Playfair Display"/>
                <a:sym typeface="Playfair Display"/>
              </a:defRPr>
            </a:lvl3pPr>
            <a:lvl4pPr lvl="3" algn="ctr">
              <a:spcBef>
                <a:spcPts val="0"/>
              </a:spcBef>
              <a:buSzPct val="100000"/>
              <a:buFont typeface="Playfair Display"/>
              <a:defRPr b="1" sz="6800">
                <a:latin typeface="Playfair Display"/>
                <a:ea typeface="Playfair Display"/>
                <a:cs typeface="Playfair Display"/>
                <a:sym typeface="Playfair Display"/>
              </a:defRPr>
            </a:lvl4pPr>
            <a:lvl5pPr lvl="4" algn="ctr">
              <a:spcBef>
                <a:spcPts val="0"/>
              </a:spcBef>
              <a:buSzPct val="100000"/>
              <a:buFont typeface="Playfair Display"/>
              <a:defRPr b="1" sz="6800">
                <a:latin typeface="Playfair Display"/>
                <a:ea typeface="Playfair Display"/>
                <a:cs typeface="Playfair Display"/>
                <a:sym typeface="Playfair Display"/>
              </a:defRPr>
            </a:lvl5pPr>
            <a:lvl6pPr lvl="5" algn="ctr">
              <a:spcBef>
                <a:spcPts val="0"/>
              </a:spcBef>
              <a:buSzPct val="100000"/>
              <a:buFont typeface="Playfair Display"/>
              <a:defRPr b="1" sz="6800">
                <a:latin typeface="Playfair Display"/>
                <a:ea typeface="Playfair Display"/>
                <a:cs typeface="Playfair Display"/>
                <a:sym typeface="Playfair Display"/>
              </a:defRPr>
            </a:lvl6pPr>
            <a:lvl7pPr lvl="6" algn="ctr">
              <a:spcBef>
                <a:spcPts val="0"/>
              </a:spcBef>
              <a:buSzPct val="100000"/>
              <a:buFont typeface="Playfair Display"/>
              <a:defRPr b="1" sz="6800">
                <a:latin typeface="Playfair Display"/>
                <a:ea typeface="Playfair Display"/>
                <a:cs typeface="Playfair Display"/>
                <a:sym typeface="Playfair Display"/>
              </a:defRPr>
            </a:lvl7pPr>
            <a:lvl8pPr lvl="7" algn="ctr">
              <a:spcBef>
                <a:spcPts val="0"/>
              </a:spcBef>
              <a:buSzPct val="100000"/>
              <a:buFont typeface="Playfair Display"/>
              <a:defRPr b="1" sz="6800">
                <a:latin typeface="Playfair Display"/>
                <a:ea typeface="Playfair Display"/>
                <a:cs typeface="Playfair Display"/>
                <a:sym typeface="Playfair Display"/>
              </a:defRPr>
            </a:lvl8pPr>
            <a:lvl9pPr lvl="8" algn="ctr">
              <a:spcBef>
                <a:spcPts val="0"/>
              </a:spcBef>
              <a:buSzPct val="100000"/>
              <a:buFont typeface="Playfair Display"/>
              <a:defRPr b="1" sz="6800">
                <a:latin typeface="Playfair Display"/>
                <a:ea typeface="Playfair Display"/>
                <a:cs typeface="Playfair Display"/>
                <a:sym typeface="Playfair Display"/>
              </a:defRPr>
            </a:lvl9pPr>
          </a:lstStyle>
          <a:p/>
        </p:txBody>
      </p:sp>
      <p:sp>
        <p:nvSpPr>
          <p:cNvPr id="13" name="Shape 13"/>
          <p:cNvSpPr txBox="1"/>
          <p:nvPr>
            <p:ph idx="1" type="subTitle"/>
          </p:nvPr>
        </p:nvSpPr>
        <p:spPr>
          <a:xfrm>
            <a:off x="344250" y="3550650"/>
            <a:ext cx="4910100" cy="577800"/>
          </a:xfrm>
          <a:prstGeom prst="rect">
            <a:avLst/>
          </a:prstGeom>
          <a:solidFill>
            <a:schemeClr val="dk2"/>
          </a:solidFill>
        </p:spPr>
        <p:txBody>
          <a:bodyPr anchorCtr="0" anchor="ctr" bIns="91425" lIns="91425" rIns="91425" tIns="91425"/>
          <a:lstStyle>
            <a:lvl1pPr lvl="0">
              <a:lnSpc>
                <a:spcPct val="100000"/>
              </a:lnSpc>
              <a:spcBef>
                <a:spcPts val="0"/>
              </a:spcBef>
              <a:spcAft>
                <a:spcPts val="0"/>
              </a:spcAft>
              <a:buClr>
                <a:schemeClr val="lt1"/>
              </a:buClr>
              <a:buSzPct val="100000"/>
              <a:buFont typeface="Montserrat"/>
              <a:buNone/>
              <a:defRPr b="1" sz="2400">
                <a:solidFill>
                  <a:schemeClr val="lt1"/>
                </a:solidFill>
                <a:latin typeface="Montserrat"/>
                <a:ea typeface="Montserrat"/>
                <a:cs typeface="Montserrat"/>
                <a:sym typeface="Montserrat"/>
              </a:defRPr>
            </a:lvl1pPr>
            <a:lvl2pPr lvl="1">
              <a:lnSpc>
                <a:spcPct val="100000"/>
              </a:lnSpc>
              <a:spcBef>
                <a:spcPts val="0"/>
              </a:spcBef>
              <a:spcAft>
                <a:spcPts val="0"/>
              </a:spcAft>
              <a:buClr>
                <a:schemeClr val="lt1"/>
              </a:buClr>
              <a:buSzPct val="100000"/>
              <a:buFont typeface="Montserrat"/>
              <a:buNone/>
              <a:defRPr b="1" sz="2400">
                <a:solidFill>
                  <a:schemeClr val="lt1"/>
                </a:solidFill>
                <a:latin typeface="Montserrat"/>
                <a:ea typeface="Montserrat"/>
                <a:cs typeface="Montserrat"/>
                <a:sym typeface="Montserrat"/>
              </a:defRPr>
            </a:lvl2pPr>
            <a:lvl3pPr lvl="2">
              <a:lnSpc>
                <a:spcPct val="100000"/>
              </a:lnSpc>
              <a:spcBef>
                <a:spcPts val="0"/>
              </a:spcBef>
              <a:spcAft>
                <a:spcPts val="0"/>
              </a:spcAft>
              <a:buClr>
                <a:schemeClr val="lt1"/>
              </a:buClr>
              <a:buSzPct val="100000"/>
              <a:buFont typeface="Montserrat"/>
              <a:buNone/>
              <a:defRPr b="1" sz="2400">
                <a:solidFill>
                  <a:schemeClr val="lt1"/>
                </a:solidFill>
                <a:latin typeface="Montserrat"/>
                <a:ea typeface="Montserrat"/>
                <a:cs typeface="Montserrat"/>
                <a:sym typeface="Montserrat"/>
              </a:defRPr>
            </a:lvl3pPr>
            <a:lvl4pPr lvl="3">
              <a:lnSpc>
                <a:spcPct val="100000"/>
              </a:lnSpc>
              <a:spcBef>
                <a:spcPts val="0"/>
              </a:spcBef>
              <a:spcAft>
                <a:spcPts val="0"/>
              </a:spcAft>
              <a:buClr>
                <a:schemeClr val="lt1"/>
              </a:buClr>
              <a:buSzPct val="100000"/>
              <a:buFont typeface="Montserrat"/>
              <a:buNone/>
              <a:defRPr b="1" sz="2400">
                <a:solidFill>
                  <a:schemeClr val="lt1"/>
                </a:solidFill>
                <a:latin typeface="Montserrat"/>
                <a:ea typeface="Montserrat"/>
                <a:cs typeface="Montserrat"/>
                <a:sym typeface="Montserrat"/>
              </a:defRPr>
            </a:lvl4pPr>
            <a:lvl5pPr lvl="4">
              <a:lnSpc>
                <a:spcPct val="100000"/>
              </a:lnSpc>
              <a:spcBef>
                <a:spcPts val="0"/>
              </a:spcBef>
              <a:spcAft>
                <a:spcPts val="0"/>
              </a:spcAft>
              <a:buClr>
                <a:schemeClr val="lt1"/>
              </a:buClr>
              <a:buSzPct val="100000"/>
              <a:buFont typeface="Montserrat"/>
              <a:buNone/>
              <a:defRPr b="1" sz="2400">
                <a:solidFill>
                  <a:schemeClr val="lt1"/>
                </a:solidFill>
                <a:latin typeface="Montserrat"/>
                <a:ea typeface="Montserrat"/>
                <a:cs typeface="Montserrat"/>
                <a:sym typeface="Montserrat"/>
              </a:defRPr>
            </a:lvl5pPr>
            <a:lvl6pPr lvl="5">
              <a:lnSpc>
                <a:spcPct val="100000"/>
              </a:lnSpc>
              <a:spcBef>
                <a:spcPts val="0"/>
              </a:spcBef>
              <a:spcAft>
                <a:spcPts val="0"/>
              </a:spcAft>
              <a:buClr>
                <a:schemeClr val="lt1"/>
              </a:buClr>
              <a:buSzPct val="100000"/>
              <a:buFont typeface="Montserrat"/>
              <a:buNone/>
              <a:defRPr b="1" sz="2400">
                <a:solidFill>
                  <a:schemeClr val="lt1"/>
                </a:solidFill>
                <a:latin typeface="Montserrat"/>
                <a:ea typeface="Montserrat"/>
                <a:cs typeface="Montserrat"/>
                <a:sym typeface="Montserrat"/>
              </a:defRPr>
            </a:lvl6pPr>
            <a:lvl7pPr lvl="6">
              <a:lnSpc>
                <a:spcPct val="100000"/>
              </a:lnSpc>
              <a:spcBef>
                <a:spcPts val="0"/>
              </a:spcBef>
              <a:spcAft>
                <a:spcPts val="0"/>
              </a:spcAft>
              <a:buClr>
                <a:schemeClr val="lt1"/>
              </a:buClr>
              <a:buSzPct val="100000"/>
              <a:buFont typeface="Montserrat"/>
              <a:buNone/>
              <a:defRPr b="1" sz="2400">
                <a:solidFill>
                  <a:schemeClr val="lt1"/>
                </a:solidFill>
                <a:latin typeface="Montserrat"/>
                <a:ea typeface="Montserrat"/>
                <a:cs typeface="Montserrat"/>
                <a:sym typeface="Montserrat"/>
              </a:defRPr>
            </a:lvl7pPr>
            <a:lvl8pPr lvl="7">
              <a:lnSpc>
                <a:spcPct val="100000"/>
              </a:lnSpc>
              <a:spcBef>
                <a:spcPts val="0"/>
              </a:spcBef>
              <a:spcAft>
                <a:spcPts val="0"/>
              </a:spcAft>
              <a:buClr>
                <a:schemeClr val="lt1"/>
              </a:buClr>
              <a:buSzPct val="100000"/>
              <a:buFont typeface="Montserrat"/>
              <a:buNone/>
              <a:defRPr b="1" sz="2400">
                <a:solidFill>
                  <a:schemeClr val="lt1"/>
                </a:solidFill>
                <a:latin typeface="Montserrat"/>
                <a:ea typeface="Montserrat"/>
                <a:cs typeface="Montserrat"/>
                <a:sym typeface="Montserrat"/>
              </a:defRPr>
            </a:lvl8pPr>
            <a:lvl9pPr lvl="8">
              <a:lnSpc>
                <a:spcPct val="100000"/>
              </a:lnSpc>
              <a:spcBef>
                <a:spcPts val="0"/>
              </a:spcBef>
              <a:spcAft>
                <a:spcPts val="0"/>
              </a:spcAft>
              <a:buClr>
                <a:schemeClr val="lt1"/>
              </a:buClr>
              <a:buSzPct val="100000"/>
              <a:buFont typeface="Montserrat"/>
              <a:buNone/>
              <a:defRPr b="1" sz="2400">
                <a:solidFill>
                  <a:schemeClr val="lt1"/>
                </a:solidFill>
                <a:latin typeface="Montserrat"/>
                <a:ea typeface="Montserrat"/>
                <a:cs typeface="Montserrat"/>
                <a:sym typeface="Montserrat"/>
              </a:defRPr>
            </a:lvl9pPr>
          </a:lstStyle>
          <a:p/>
        </p:txBody>
      </p:sp>
      <p:sp>
        <p:nvSpPr>
          <p:cNvPr id="14" name="Shape 14"/>
          <p:cNvSpPr txBox="1"/>
          <p:nvPr>
            <p:ph idx="12" type="sldNum"/>
          </p:nvPr>
        </p:nvSpPr>
        <p:spPr>
          <a:xfrm>
            <a:off x="8497999" y="4688758"/>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8" name="Shape 48"/>
        <p:cNvGrpSpPr/>
        <p:nvPr/>
      </p:nvGrpSpPr>
      <p:grpSpPr>
        <a:xfrm>
          <a:off x="0" y="0"/>
          <a:ext cx="0" cy="0"/>
          <a:chOff x="0" y="0"/>
          <a:chExt cx="0" cy="0"/>
        </a:xfrm>
      </p:grpSpPr>
      <p:sp>
        <p:nvSpPr>
          <p:cNvPr id="49" name="Shape 49"/>
          <p:cNvSpPr txBox="1"/>
          <p:nvPr>
            <p:ph type="title"/>
          </p:nvPr>
        </p:nvSpPr>
        <p:spPr>
          <a:xfrm>
            <a:off x="311700" y="999925"/>
            <a:ext cx="8520600" cy="2146200"/>
          </a:xfrm>
          <a:prstGeom prst="rect">
            <a:avLst/>
          </a:prstGeom>
        </p:spPr>
        <p:txBody>
          <a:bodyPr anchorCtr="0" anchor="b" bIns="91425" lIns="91425" rIns="91425" tIns="91425"/>
          <a:lstStyle>
            <a:lvl1pPr lvl="0" algn="ctr">
              <a:spcBef>
                <a:spcPts val="0"/>
              </a:spcBef>
              <a:buSzPct val="100000"/>
              <a:buFont typeface="Montserrat"/>
              <a:defRPr sz="14000">
                <a:latin typeface="Montserrat"/>
                <a:ea typeface="Montserrat"/>
                <a:cs typeface="Montserrat"/>
                <a:sym typeface="Montserrat"/>
              </a:defRPr>
            </a:lvl1pPr>
            <a:lvl2pPr lvl="1" algn="ctr">
              <a:spcBef>
                <a:spcPts val="0"/>
              </a:spcBef>
              <a:buSzPct val="100000"/>
              <a:buFont typeface="Montserrat"/>
              <a:defRPr sz="14000">
                <a:latin typeface="Montserrat"/>
                <a:ea typeface="Montserrat"/>
                <a:cs typeface="Montserrat"/>
                <a:sym typeface="Montserrat"/>
              </a:defRPr>
            </a:lvl2pPr>
            <a:lvl3pPr lvl="2" algn="ctr">
              <a:spcBef>
                <a:spcPts val="0"/>
              </a:spcBef>
              <a:buSzPct val="100000"/>
              <a:buFont typeface="Montserrat"/>
              <a:defRPr sz="14000">
                <a:latin typeface="Montserrat"/>
                <a:ea typeface="Montserrat"/>
                <a:cs typeface="Montserrat"/>
                <a:sym typeface="Montserrat"/>
              </a:defRPr>
            </a:lvl3pPr>
            <a:lvl4pPr lvl="3" algn="ctr">
              <a:spcBef>
                <a:spcPts val="0"/>
              </a:spcBef>
              <a:buSzPct val="100000"/>
              <a:buFont typeface="Montserrat"/>
              <a:defRPr sz="14000">
                <a:latin typeface="Montserrat"/>
                <a:ea typeface="Montserrat"/>
                <a:cs typeface="Montserrat"/>
                <a:sym typeface="Montserrat"/>
              </a:defRPr>
            </a:lvl4pPr>
            <a:lvl5pPr lvl="4" algn="ctr">
              <a:spcBef>
                <a:spcPts val="0"/>
              </a:spcBef>
              <a:buSzPct val="100000"/>
              <a:buFont typeface="Montserrat"/>
              <a:defRPr sz="14000">
                <a:latin typeface="Montserrat"/>
                <a:ea typeface="Montserrat"/>
                <a:cs typeface="Montserrat"/>
                <a:sym typeface="Montserrat"/>
              </a:defRPr>
            </a:lvl5pPr>
            <a:lvl6pPr lvl="5" algn="ctr">
              <a:spcBef>
                <a:spcPts val="0"/>
              </a:spcBef>
              <a:buSzPct val="100000"/>
              <a:buFont typeface="Montserrat"/>
              <a:defRPr sz="14000">
                <a:latin typeface="Montserrat"/>
                <a:ea typeface="Montserrat"/>
                <a:cs typeface="Montserrat"/>
                <a:sym typeface="Montserrat"/>
              </a:defRPr>
            </a:lvl6pPr>
            <a:lvl7pPr lvl="6" algn="ctr">
              <a:spcBef>
                <a:spcPts val="0"/>
              </a:spcBef>
              <a:buSzPct val="100000"/>
              <a:buFont typeface="Montserrat"/>
              <a:defRPr sz="14000">
                <a:latin typeface="Montserrat"/>
                <a:ea typeface="Montserrat"/>
                <a:cs typeface="Montserrat"/>
                <a:sym typeface="Montserrat"/>
              </a:defRPr>
            </a:lvl7pPr>
            <a:lvl8pPr lvl="7" algn="ctr">
              <a:spcBef>
                <a:spcPts val="0"/>
              </a:spcBef>
              <a:buSzPct val="100000"/>
              <a:buFont typeface="Montserrat"/>
              <a:defRPr sz="14000">
                <a:latin typeface="Montserrat"/>
                <a:ea typeface="Montserrat"/>
                <a:cs typeface="Montserrat"/>
                <a:sym typeface="Montserrat"/>
              </a:defRPr>
            </a:lvl8pPr>
            <a:lvl9pPr lvl="8" algn="ctr">
              <a:spcBef>
                <a:spcPts val="0"/>
              </a:spcBef>
              <a:buSzPct val="100000"/>
              <a:buFont typeface="Montserrat"/>
              <a:defRPr sz="14000">
                <a:latin typeface="Montserrat"/>
                <a:ea typeface="Montserrat"/>
                <a:cs typeface="Montserrat"/>
                <a:sym typeface="Montserrat"/>
              </a:defRPr>
            </a:lvl9pPr>
          </a:lstStyle>
          <a:p/>
        </p:txBody>
      </p:sp>
      <p:sp>
        <p:nvSpPr>
          <p:cNvPr id="50" name="Shape 50"/>
          <p:cNvSpPr txBox="1"/>
          <p:nvPr>
            <p:ph idx="1" type="body"/>
          </p:nvPr>
        </p:nvSpPr>
        <p:spPr>
          <a:xfrm>
            <a:off x="311700" y="3228425"/>
            <a:ext cx="8520600"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51" name="Shape 51"/>
          <p:cNvSpPr txBox="1"/>
          <p:nvPr>
            <p:ph idx="12" type="sldNum"/>
          </p:nvPr>
        </p:nvSpPr>
        <p:spPr>
          <a:xfrm>
            <a:off x="8497999" y="4688758"/>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2" name="Shape 52"/>
        <p:cNvGrpSpPr/>
        <p:nvPr/>
      </p:nvGrpSpPr>
      <p:grpSpPr>
        <a:xfrm>
          <a:off x="0" y="0"/>
          <a:ext cx="0" cy="0"/>
          <a:chOff x="0" y="0"/>
          <a:chExt cx="0" cy="0"/>
        </a:xfrm>
      </p:grpSpPr>
      <p:sp>
        <p:nvSpPr>
          <p:cNvPr id="53" name="Shape 53"/>
          <p:cNvSpPr txBox="1"/>
          <p:nvPr>
            <p:ph idx="12" type="sldNum"/>
          </p:nvPr>
        </p:nvSpPr>
        <p:spPr>
          <a:xfrm>
            <a:off x="8497999" y="4688758"/>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bg>
      <p:bgPr>
        <a:solidFill>
          <a:schemeClr val="accent5"/>
        </a:solidFill>
      </p:bgPr>
    </p:bg>
    <p:spTree>
      <p:nvGrpSpPr>
        <p:cNvPr id="15" name="Shape 15"/>
        <p:cNvGrpSpPr/>
        <p:nvPr/>
      </p:nvGrpSpPr>
      <p:grpSpPr>
        <a:xfrm>
          <a:off x="0" y="0"/>
          <a:ext cx="0" cy="0"/>
          <a:chOff x="0" y="0"/>
          <a:chExt cx="0" cy="0"/>
        </a:xfrm>
      </p:grpSpPr>
      <p:sp>
        <p:nvSpPr>
          <p:cNvPr id="16" name="Shape 16"/>
          <p:cNvSpPr/>
          <p:nvPr/>
        </p:nvSpPr>
        <p:spPr>
          <a:xfrm rot="5400000">
            <a:off x="4550700" y="-498600"/>
            <a:ext cx="42600" cy="8455800"/>
          </a:xfrm>
          <a:prstGeom prst="rect">
            <a:avLst/>
          </a:prstGeom>
          <a:solidFill>
            <a:schemeClr val="dk2"/>
          </a:solidFill>
          <a:ln>
            <a:noFill/>
          </a:ln>
        </p:spPr>
        <p:txBody>
          <a:bodyPr anchorCtr="0" anchor="ctr" bIns="91425" lIns="91425" rIns="91425" tIns="91425">
            <a:noAutofit/>
          </a:bodyPr>
          <a:lstStyle/>
          <a:p>
            <a:pPr lvl="0">
              <a:spcBef>
                <a:spcPts val="0"/>
              </a:spcBef>
              <a:buNone/>
            </a:pPr>
            <a:r>
              <a:t/>
            </a:r>
            <a:endParaRPr/>
          </a:p>
        </p:txBody>
      </p:sp>
      <p:sp>
        <p:nvSpPr>
          <p:cNvPr id="17" name="Shape 17"/>
          <p:cNvSpPr txBox="1"/>
          <p:nvPr>
            <p:ph type="title"/>
          </p:nvPr>
        </p:nvSpPr>
        <p:spPr>
          <a:xfrm>
            <a:off x="344250" y="1403850"/>
            <a:ext cx="8455500" cy="2146800"/>
          </a:xfrm>
          <a:prstGeom prst="rect">
            <a:avLst/>
          </a:prstGeom>
          <a:solidFill>
            <a:srgbClr val="FFFFFF"/>
          </a:solidFill>
        </p:spPr>
        <p:txBody>
          <a:bodyPr anchorCtr="0" anchor="ctr" bIns="91425" lIns="91425" rIns="91425" tIns="91425"/>
          <a:lstStyle>
            <a:lvl1pPr lvl="0" algn="ctr">
              <a:spcBef>
                <a:spcPts val="0"/>
              </a:spcBef>
              <a:buSzPct val="100000"/>
              <a:buFont typeface="Playfair Display"/>
              <a:defRPr b="1" sz="4800">
                <a:latin typeface="Playfair Display"/>
                <a:ea typeface="Playfair Display"/>
                <a:cs typeface="Playfair Display"/>
                <a:sym typeface="Playfair Display"/>
              </a:defRPr>
            </a:lvl1pPr>
            <a:lvl2pPr lvl="1" algn="ctr">
              <a:spcBef>
                <a:spcPts val="0"/>
              </a:spcBef>
              <a:buSzPct val="100000"/>
              <a:buFont typeface="Playfair Display"/>
              <a:defRPr b="1" sz="4800">
                <a:latin typeface="Playfair Display"/>
                <a:ea typeface="Playfair Display"/>
                <a:cs typeface="Playfair Display"/>
                <a:sym typeface="Playfair Display"/>
              </a:defRPr>
            </a:lvl2pPr>
            <a:lvl3pPr lvl="2" algn="ctr">
              <a:spcBef>
                <a:spcPts val="0"/>
              </a:spcBef>
              <a:buSzPct val="100000"/>
              <a:buFont typeface="Playfair Display"/>
              <a:defRPr b="1" sz="4800">
                <a:latin typeface="Playfair Display"/>
                <a:ea typeface="Playfair Display"/>
                <a:cs typeface="Playfair Display"/>
                <a:sym typeface="Playfair Display"/>
              </a:defRPr>
            </a:lvl3pPr>
            <a:lvl4pPr lvl="3" algn="ctr">
              <a:spcBef>
                <a:spcPts val="0"/>
              </a:spcBef>
              <a:buSzPct val="100000"/>
              <a:buFont typeface="Playfair Display"/>
              <a:defRPr b="1" sz="4800">
                <a:latin typeface="Playfair Display"/>
                <a:ea typeface="Playfair Display"/>
                <a:cs typeface="Playfair Display"/>
                <a:sym typeface="Playfair Display"/>
              </a:defRPr>
            </a:lvl4pPr>
            <a:lvl5pPr lvl="4" algn="ctr">
              <a:spcBef>
                <a:spcPts val="0"/>
              </a:spcBef>
              <a:buSzPct val="100000"/>
              <a:buFont typeface="Playfair Display"/>
              <a:defRPr b="1" sz="4800">
                <a:latin typeface="Playfair Display"/>
                <a:ea typeface="Playfair Display"/>
                <a:cs typeface="Playfair Display"/>
                <a:sym typeface="Playfair Display"/>
              </a:defRPr>
            </a:lvl5pPr>
            <a:lvl6pPr lvl="5" algn="ctr">
              <a:spcBef>
                <a:spcPts val="0"/>
              </a:spcBef>
              <a:buSzPct val="100000"/>
              <a:buFont typeface="Playfair Display"/>
              <a:defRPr b="1" sz="4800">
                <a:latin typeface="Playfair Display"/>
                <a:ea typeface="Playfair Display"/>
                <a:cs typeface="Playfair Display"/>
                <a:sym typeface="Playfair Display"/>
              </a:defRPr>
            </a:lvl6pPr>
            <a:lvl7pPr lvl="6" algn="ctr">
              <a:spcBef>
                <a:spcPts val="0"/>
              </a:spcBef>
              <a:buSzPct val="100000"/>
              <a:buFont typeface="Playfair Display"/>
              <a:defRPr b="1" sz="4800">
                <a:latin typeface="Playfair Display"/>
                <a:ea typeface="Playfair Display"/>
                <a:cs typeface="Playfair Display"/>
                <a:sym typeface="Playfair Display"/>
              </a:defRPr>
            </a:lvl7pPr>
            <a:lvl8pPr lvl="7" algn="ctr">
              <a:spcBef>
                <a:spcPts val="0"/>
              </a:spcBef>
              <a:buSzPct val="100000"/>
              <a:buFont typeface="Playfair Display"/>
              <a:defRPr b="1" sz="4800">
                <a:latin typeface="Playfair Display"/>
                <a:ea typeface="Playfair Display"/>
                <a:cs typeface="Playfair Display"/>
                <a:sym typeface="Playfair Display"/>
              </a:defRPr>
            </a:lvl8pPr>
            <a:lvl9pPr lvl="8" algn="ctr">
              <a:spcBef>
                <a:spcPts val="0"/>
              </a:spcBef>
              <a:buSzPct val="100000"/>
              <a:buFont typeface="Playfair Display"/>
              <a:defRPr b="1" sz="4800">
                <a:latin typeface="Playfair Display"/>
                <a:ea typeface="Playfair Display"/>
                <a:cs typeface="Playfair Display"/>
                <a:sym typeface="Playfair Display"/>
              </a:defRPr>
            </a:lvl9pPr>
          </a:lstStyle>
          <a:p/>
        </p:txBody>
      </p:sp>
      <p:sp>
        <p:nvSpPr>
          <p:cNvPr id="18" name="Shape 18"/>
          <p:cNvSpPr txBox="1"/>
          <p:nvPr>
            <p:ph idx="12" type="sldNum"/>
          </p:nvPr>
        </p:nvSpPr>
        <p:spPr>
          <a:xfrm>
            <a:off x="8497999" y="4688758"/>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9" name="Shape 19"/>
        <p:cNvGrpSpPr/>
        <p:nvPr/>
      </p:nvGrpSpPr>
      <p:grpSpPr>
        <a:xfrm>
          <a:off x="0" y="0"/>
          <a:ext cx="0" cy="0"/>
          <a:chOff x="0" y="0"/>
          <a:chExt cx="0" cy="0"/>
        </a:xfrm>
      </p:grpSpPr>
      <p:sp>
        <p:nvSpPr>
          <p:cNvPr id="20" name="Shape 20"/>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1" name="Shape 21"/>
          <p:cNvSpPr txBox="1"/>
          <p:nvPr>
            <p:ph idx="1" type="body"/>
          </p:nvPr>
        </p:nvSpPr>
        <p:spPr>
          <a:xfrm>
            <a:off x="311700" y="1234075"/>
            <a:ext cx="8520600" cy="33348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2" type="sldNum"/>
          </p:nvPr>
        </p:nvSpPr>
        <p:spPr>
          <a:xfrm>
            <a:off x="8497999" y="4688758"/>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3" name="Shape 23"/>
        <p:cNvGrpSpPr/>
        <p:nvPr/>
      </p:nvGrpSpPr>
      <p:grpSpPr>
        <a:xfrm>
          <a:off x="0" y="0"/>
          <a:ext cx="0" cy="0"/>
          <a:chOff x="0" y="0"/>
          <a:chExt cx="0" cy="0"/>
        </a:xfrm>
      </p:grpSpPr>
      <p:sp>
        <p:nvSpPr>
          <p:cNvPr id="24" name="Shape 24"/>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5" name="Shape 25"/>
          <p:cNvSpPr txBox="1"/>
          <p:nvPr>
            <p:ph idx="1" type="body"/>
          </p:nvPr>
        </p:nvSpPr>
        <p:spPr>
          <a:xfrm>
            <a:off x="311700" y="1234050"/>
            <a:ext cx="3999900" cy="33348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6" name="Shape 26"/>
          <p:cNvSpPr txBox="1"/>
          <p:nvPr>
            <p:ph idx="2" type="body"/>
          </p:nvPr>
        </p:nvSpPr>
        <p:spPr>
          <a:xfrm>
            <a:off x="4832400" y="1234050"/>
            <a:ext cx="3999900" cy="33348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7" name="Shape 27"/>
          <p:cNvSpPr txBox="1"/>
          <p:nvPr>
            <p:ph idx="12" type="sldNum"/>
          </p:nvPr>
        </p:nvSpPr>
        <p:spPr>
          <a:xfrm>
            <a:off x="8497999" y="4688758"/>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8" name="Shape 28"/>
        <p:cNvGrpSpPr/>
        <p:nvPr/>
      </p:nvGrpSpPr>
      <p:grpSpPr>
        <a:xfrm>
          <a:off x="0" y="0"/>
          <a:ext cx="0" cy="0"/>
          <a:chOff x="0" y="0"/>
          <a:chExt cx="0" cy="0"/>
        </a:xfrm>
      </p:grpSpPr>
      <p:sp>
        <p:nvSpPr>
          <p:cNvPr id="29" name="Shape 29"/>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0" name="Shape 30"/>
          <p:cNvSpPr txBox="1"/>
          <p:nvPr>
            <p:ph idx="12" type="sldNum"/>
          </p:nvPr>
        </p:nvSpPr>
        <p:spPr>
          <a:xfrm>
            <a:off x="8497999" y="4688758"/>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1" name="Shape 31"/>
        <p:cNvGrpSpPr/>
        <p:nvPr/>
      </p:nvGrpSpPr>
      <p:grpSpPr>
        <a:xfrm>
          <a:off x="0" y="0"/>
          <a:ext cx="0" cy="0"/>
          <a:chOff x="0" y="0"/>
          <a:chExt cx="0" cy="0"/>
        </a:xfrm>
      </p:grpSpPr>
      <p:sp>
        <p:nvSpPr>
          <p:cNvPr id="32" name="Shape 32"/>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3" name="Shape 33"/>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4" name="Shape 34"/>
          <p:cNvSpPr txBox="1"/>
          <p:nvPr>
            <p:ph idx="12" type="sldNum"/>
          </p:nvPr>
        </p:nvSpPr>
        <p:spPr>
          <a:xfrm>
            <a:off x="8497999" y="4688758"/>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accent3"/>
        </a:solidFill>
      </p:bgPr>
    </p:bg>
    <p:spTree>
      <p:nvGrpSpPr>
        <p:cNvPr id="35" name="Shape 35"/>
        <p:cNvGrpSpPr/>
        <p:nvPr/>
      </p:nvGrpSpPr>
      <p:grpSpPr>
        <a:xfrm>
          <a:off x="0" y="0"/>
          <a:ext cx="0" cy="0"/>
          <a:chOff x="0" y="0"/>
          <a:chExt cx="0" cy="0"/>
        </a:xfrm>
      </p:grpSpPr>
      <p:sp>
        <p:nvSpPr>
          <p:cNvPr id="36" name="Shape 36"/>
          <p:cNvSpPr txBox="1"/>
          <p:nvPr>
            <p:ph type="title"/>
          </p:nvPr>
        </p:nvSpPr>
        <p:spPr>
          <a:xfrm>
            <a:off x="490250" y="526350"/>
            <a:ext cx="5618700" cy="4090800"/>
          </a:xfrm>
          <a:prstGeom prst="rect">
            <a:avLst/>
          </a:prstGeom>
        </p:spPr>
        <p:txBody>
          <a:bodyPr anchorCtr="0" anchor="ctr" bIns="91425" lIns="91425" rIns="91425" tIns="91425"/>
          <a:lstStyle>
            <a:lvl1pPr lvl="0">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1pPr>
            <a:lvl2pPr lvl="1">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2pPr>
            <a:lvl3pPr lvl="2">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3pPr>
            <a:lvl4pPr lvl="3">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4pPr>
            <a:lvl5pPr lvl="4">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5pPr>
            <a:lvl6pPr lvl="5">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6pPr>
            <a:lvl7pPr lvl="6">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7pPr>
            <a:lvl8pPr lvl="7">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8pPr>
            <a:lvl9pPr lvl="8">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9pPr>
          </a:lstStyle>
          <a:p/>
        </p:txBody>
      </p:sp>
      <p:sp>
        <p:nvSpPr>
          <p:cNvPr id="37" name="Shape 37"/>
          <p:cNvSpPr txBox="1"/>
          <p:nvPr>
            <p:ph idx="12" type="sldNum"/>
          </p:nvPr>
        </p:nvSpPr>
        <p:spPr>
          <a:xfrm>
            <a:off x="8497999" y="4688758"/>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8" name="Shape 38"/>
        <p:cNvGrpSpPr/>
        <p:nvPr/>
      </p:nvGrpSpPr>
      <p:grpSpPr>
        <a:xfrm>
          <a:off x="0" y="0"/>
          <a:ext cx="0" cy="0"/>
          <a:chOff x="0" y="0"/>
          <a:chExt cx="0" cy="0"/>
        </a:xfrm>
      </p:grpSpPr>
      <p:sp>
        <p:nvSpPr>
          <p:cNvPr id="39" name="Shape 39"/>
          <p:cNvSpPr/>
          <p:nvPr/>
        </p:nvSpPr>
        <p:spPr>
          <a:xfrm>
            <a:off x="4572000" y="-75"/>
            <a:ext cx="4572000" cy="51435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cxnSp>
        <p:nvCxnSpPr>
          <p:cNvPr id="40" name="Shape 40"/>
          <p:cNvCxnSpPr/>
          <p:nvPr/>
        </p:nvCxnSpPr>
        <p:spPr>
          <a:xfrm>
            <a:off x="5029675" y="4495500"/>
            <a:ext cx="468300" cy="0"/>
          </a:xfrm>
          <a:prstGeom prst="straightConnector1">
            <a:avLst/>
          </a:prstGeom>
          <a:noFill/>
          <a:ln cap="flat" cmpd="sng" w="19050">
            <a:solidFill>
              <a:schemeClr val="dk2"/>
            </a:solidFill>
            <a:prstDash val="solid"/>
            <a:round/>
            <a:headEnd len="med" w="med" type="none"/>
            <a:tailEnd len="med" w="med" type="none"/>
          </a:ln>
        </p:spPr>
      </p:cxnSp>
      <p:sp>
        <p:nvSpPr>
          <p:cNvPr id="41" name="Shape 41"/>
          <p:cNvSpPr txBox="1"/>
          <p:nvPr>
            <p:ph type="title"/>
          </p:nvPr>
        </p:nvSpPr>
        <p:spPr>
          <a:xfrm>
            <a:off x="265500" y="1081675"/>
            <a:ext cx="4045200" cy="17862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42" name="Shape 42"/>
          <p:cNvSpPr txBox="1"/>
          <p:nvPr>
            <p:ph idx="1" type="subTitle"/>
          </p:nvPr>
        </p:nvSpPr>
        <p:spPr>
          <a:xfrm>
            <a:off x="265500" y="2921400"/>
            <a:ext cx="4045200" cy="13455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43" name="Shape 43"/>
          <p:cNvSpPr txBox="1"/>
          <p:nvPr>
            <p:ph idx="2" type="body"/>
          </p:nvPr>
        </p:nvSpPr>
        <p:spPr>
          <a:xfrm>
            <a:off x="4939500" y="724200"/>
            <a:ext cx="3837000" cy="36951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4" name="Shape 44"/>
          <p:cNvSpPr txBox="1"/>
          <p:nvPr>
            <p:ph idx="12" type="sldNum"/>
          </p:nvPr>
        </p:nvSpPr>
        <p:spPr>
          <a:xfrm>
            <a:off x="8497999" y="4688758"/>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5" name="Shape 45"/>
        <p:cNvGrpSpPr/>
        <p:nvPr/>
      </p:nvGrpSpPr>
      <p:grpSpPr>
        <a:xfrm>
          <a:off x="0" y="0"/>
          <a:ext cx="0" cy="0"/>
          <a:chOff x="0" y="0"/>
          <a:chExt cx="0" cy="0"/>
        </a:xfrm>
      </p:grpSpPr>
      <p:sp>
        <p:nvSpPr>
          <p:cNvPr id="46" name="Shape 46"/>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7" name="Shape 47"/>
          <p:cNvSpPr txBox="1"/>
          <p:nvPr>
            <p:ph idx="12" type="sldNum"/>
          </p:nvPr>
        </p:nvSpPr>
        <p:spPr>
          <a:xfrm>
            <a:off x="8497999" y="4688758"/>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tIns="91425"/>
          <a:lstStyle>
            <a:lvl1pPr lvl="0">
              <a:spcBef>
                <a:spcPts val="0"/>
              </a:spcBef>
              <a:buClr>
                <a:schemeClr val="dk2"/>
              </a:buClr>
              <a:buSzPct val="100000"/>
              <a:buFont typeface="Oswald"/>
              <a:buNone/>
              <a:defRPr sz="3000">
                <a:solidFill>
                  <a:schemeClr val="dk2"/>
                </a:solidFill>
                <a:latin typeface="Oswald"/>
                <a:ea typeface="Oswald"/>
                <a:cs typeface="Oswald"/>
                <a:sym typeface="Oswald"/>
              </a:defRPr>
            </a:lvl1pPr>
            <a:lvl2pPr lvl="1">
              <a:spcBef>
                <a:spcPts val="0"/>
              </a:spcBef>
              <a:buClr>
                <a:schemeClr val="dk2"/>
              </a:buClr>
              <a:buSzPct val="100000"/>
              <a:buFont typeface="Oswald"/>
              <a:buNone/>
              <a:defRPr sz="3000">
                <a:solidFill>
                  <a:schemeClr val="dk2"/>
                </a:solidFill>
                <a:latin typeface="Oswald"/>
                <a:ea typeface="Oswald"/>
                <a:cs typeface="Oswald"/>
                <a:sym typeface="Oswald"/>
              </a:defRPr>
            </a:lvl2pPr>
            <a:lvl3pPr lvl="2">
              <a:spcBef>
                <a:spcPts val="0"/>
              </a:spcBef>
              <a:buClr>
                <a:schemeClr val="dk2"/>
              </a:buClr>
              <a:buSzPct val="100000"/>
              <a:buFont typeface="Oswald"/>
              <a:buNone/>
              <a:defRPr sz="3000">
                <a:solidFill>
                  <a:schemeClr val="dk2"/>
                </a:solidFill>
                <a:latin typeface="Oswald"/>
                <a:ea typeface="Oswald"/>
                <a:cs typeface="Oswald"/>
                <a:sym typeface="Oswald"/>
              </a:defRPr>
            </a:lvl3pPr>
            <a:lvl4pPr lvl="3">
              <a:spcBef>
                <a:spcPts val="0"/>
              </a:spcBef>
              <a:buClr>
                <a:schemeClr val="dk2"/>
              </a:buClr>
              <a:buSzPct val="100000"/>
              <a:buFont typeface="Oswald"/>
              <a:buNone/>
              <a:defRPr sz="3000">
                <a:solidFill>
                  <a:schemeClr val="dk2"/>
                </a:solidFill>
                <a:latin typeface="Oswald"/>
                <a:ea typeface="Oswald"/>
                <a:cs typeface="Oswald"/>
                <a:sym typeface="Oswald"/>
              </a:defRPr>
            </a:lvl4pPr>
            <a:lvl5pPr lvl="4">
              <a:spcBef>
                <a:spcPts val="0"/>
              </a:spcBef>
              <a:buClr>
                <a:schemeClr val="dk2"/>
              </a:buClr>
              <a:buSzPct val="100000"/>
              <a:buFont typeface="Oswald"/>
              <a:buNone/>
              <a:defRPr sz="3000">
                <a:solidFill>
                  <a:schemeClr val="dk2"/>
                </a:solidFill>
                <a:latin typeface="Oswald"/>
                <a:ea typeface="Oswald"/>
                <a:cs typeface="Oswald"/>
                <a:sym typeface="Oswald"/>
              </a:defRPr>
            </a:lvl5pPr>
            <a:lvl6pPr lvl="5">
              <a:spcBef>
                <a:spcPts val="0"/>
              </a:spcBef>
              <a:buClr>
                <a:schemeClr val="dk2"/>
              </a:buClr>
              <a:buSzPct val="100000"/>
              <a:buFont typeface="Oswald"/>
              <a:buNone/>
              <a:defRPr sz="3000">
                <a:solidFill>
                  <a:schemeClr val="dk2"/>
                </a:solidFill>
                <a:latin typeface="Oswald"/>
                <a:ea typeface="Oswald"/>
                <a:cs typeface="Oswald"/>
                <a:sym typeface="Oswald"/>
              </a:defRPr>
            </a:lvl6pPr>
            <a:lvl7pPr lvl="6">
              <a:spcBef>
                <a:spcPts val="0"/>
              </a:spcBef>
              <a:buClr>
                <a:schemeClr val="dk2"/>
              </a:buClr>
              <a:buSzPct val="100000"/>
              <a:buFont typeface="Oswald"/>
              <a:buNone/>
              <a:defRPr sz="3000">
                <a:solidFill>
                  <a:schemeClr val="dk2"/>
                </a:solidFill>
                <a:latin typeface="Oswald"/>
                <a:ea typeface="Oswald"/>
                <a:cs typeface="Oswald"/>
                <a:sym typeface="Oswald"/>
              </a:defRPr>
            </a:lvl7pPr>
            <a:lvl8pPr lvl="7">
              <a:spcBef>
                <a:spcPts val="0"/>
              </a:spcBef>
              <a:buClr>
                <a:schemeClr val="dk2"/>
              </a:buClr>
              <a:buSzPct val="100000"/>
              <a:buFont typeface="Oswald"/>
              <a:buNone/>
              <a:defRPr sz="3000">
                <a:solidFill>
                  <a:schemeClr val="dk2"/>
                </a:solidFill>
                <a:latin typeface="Oswald"/>
                <a:ea typeface="Oswald"/>
                <a:cs typeface="Oswald"/>
                <a:sym typeface="Oswald"/>
              </a:defRPr>
            </a:lvl8pPr>
            <a:lvl9pPr lvl="8">
              <a:spcBef>
                <a:spcPts val="0"/>
              </a:spcBef>
              <a:buClr>
                <a:schemeClr val="dk2"/>
              </a:buClr>
              <a:buSzPct val="100000"/>
              <a:buFont typeface="Oswald"/>
              <a:buNone/>
              <a:defRPr sz="3000">
                <a:solidFill>
                  <a:schemeClr val="dk2"/>
                </a:solidFill>
                <a:latin typeface="Oswald"/>
                <a:ea typeface="Oswald"/>
                <a:cs typeface="Oswald"/>
                <a:sym typeface="Oswald"/>
              </a:defRPr>
            </a:lvl9pPr>
          </a:lstStyle>
          <a:p/>
        </p:txBody>
      </p:sp>
      <p:sp>
        <p:nvSpPr>
          <p:cNvPr id="7" name="Shape 7"/>
          <p:cNvSpPr txBox="1"/>
          <p:nvPr>
            <p:ph idx="1" type="body"/>
          </p:nvPr>
        </p:nvSpPr>
        <p:spPr>
          <a:xfrm>
            <a:off x="311700" y="1234075"/>
            <a:ext cx="8520600" cy="33348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buFont typeface="Playfair Display"/>
              <a:defRPr sz="1800">
                <a:solidFill>
                  <a:schemeClr val="dk2"/>
                </a:solidFill>
                <a:latin typeface="Playfair Display"/>
                <a:ea typeface="Playfair Display"/>
                <a:cs typeface="Playfair Display"/>
                <a:sym typeface="Playfair Display"/>
              </a:defRPr>
            </a:lvl1pPr>
            <a:lvl2pPr lvl="1">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2pPr>
            <a:lvl3pPr lvl="2">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3pPr>
            <a:lvl4pPr lvl="3">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4pPr>
            <a:lvl5pPr lvl="4">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5pPr>
            <a:lvl6pPr lvl="5">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6pPr>
            <a:lvl7pPr lvl="6">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7pPr>
            <a:lvl8pPr lvl="7">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8pPr>
            <a:lvl9pPr lvl="8">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9pPr>
          </a:lstStyle>
          <a:p/>
        </p:txBody>
      </p:sp>
      <p:sp>
        <p:nvSpPr>
          <p:cNvPr id="8" name="Shape 8"/>
          <p:cNvSpPr txBox="1"/>
          <p:nvPr>
            <p:ph idx="12" type="sldNum"/>
          </p:nvPr>
        </p:nvSpPr>
        <p:spPr>
          <a:xfrm>
            <a:off x="8497999" y="4688758"/>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2"/>
                </a:solidFill>
                <a:latin typeface="Playfair Display"/>
                <a:ea typeface="Playfair Display"/>
                <a:cs typeface="Playfair Display"/>
                <a:sym typeface="Playfair Display"/>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xml"/><Relationship Id="rId3" Type="http://schemas.openxmlformats.org/officeDocument/2006/relationships/image" Target="../media/image00.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7" name="Shape 57"/>
        <p:cNvGrpSpPr/>
        <p:nvPr/>
      </p:nvGrpSpPr>
      <p:grpSpPr>
        <a:xfrm>
          <a:off x="0" y="0"/>
          <a:ext cx="0" cy="0"/>
          <a:chOff x="0" y="0"/>
          <a:chExt cx="0" cy="0"/>
        </a:xfrm>
      </p:grpSpPr>
      <p:sp>
        <p:nvSpPr>
          <p:cNvPr id="58" name="Shape 58"/>
          <p:cNvSpPr txBox="1"/>
          <p:nvPr>
            <p:ph type="title"/>
          </p:nvPr>
        </p:nvSpPr>
        <p:spPr>
          <a:xfrm>
            <a:off x="311700" y="445025"/>
            <a:ext cx="8520600" cy="572700"/>
          </a:xfrm>
          <a:prstGeom prst="rect">
            <a:avLst/>
          </a:prstGeom>
        </p:spPr>
        <p:txBody>
          <a:bodyPr anchorCtr="0" anchor="t" bIns="91425" lIns="91425" rIns="91425" tIns="91425">
            <a:noAutofit/>
          </a:bodyPr>
          <a:lstStyle/>
          <a:p>
            <a:pPr lvl="0" algn="ctr">
              <a:spcBef>
                <a:spcPts val="0"/>
              </a:spcBef>
              <a:buNone/>
            </a:pPr>
            <a:r>
              <a:rPr lang="en"/>
              <a:t>Painting the Picture of “How to Approach The Word”</a:t>
            </a:r>
          </a:p>
        </p:txBody>
      </p:sp>
      <p:sp>
        <p:nvSpPr>
          <p:cNvPr id="59" name="Shape 59"/>
          <p:cNvSpPr/>
          <p:nvPr/>
        </p:nvSpPr>
        <p:spPr>
          <a:xfrm>
            <a:off x="1662175" y="1161048"/>
            <a:ext cx="6003900" cy="821099"/>
          </a:xfrm>
          <a:prstGeom prst="rect">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lgn="ctr">
              <a:spcBef>
                <a:spcPts val="0"/>
              </a:spcBef>
              <a:buNone/>
            </a:pPr>
            <a:r>
              <a:rPr lang="en" sz="3000">
                <a:latin typeface="Oswald"/>
                <a:ea typeface="Oswald"/>
                <a:cs typeface="Oswald"/>
                <a:sym typeface="Oswald"/>
              </a:rPr>
              <a:t>Broad Stroke: Authority, History</a:t>
            </a:r>
          </a:p>
        </p:txBody>
      </p:sp>
      <p:sp>
        <p:nvSpPr>
          <p:cNvPr id="60" name="Shape 60"/>
          <p:cNvSpPr/>
          <p:nvPr/>
        </p:nvSpPr>
        <p:spPr>
          <a:xfrm>
            <a:off x="1888375" y="2082125"/>
            <a:ext cx="5551500" cy="572700"/>
          </a:xfrm>
          <a:prstGeom prst="rect">
            <a:avLst/>
          </a:prstGeom>
          <a:solidFill>
            <a:srgbClr val="FF99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lgn="ctr">
              <a:spcBef>
                <a:spcPts val="0"/>
              </a:spcBef>
              <a:buNone/>
            </a:pPr>
            <a:r>
              <a:rPr lang="en" sz="2400">
                <a:latin typeface="Oswald"/>
                <a:ea typeface="Oswald"/>
                <a:cs typeface="Oswald"/>
                <a:sym typeface="Oswald"/>
              </a:rPr>
              <a:t>Broad Stroke: Holy Spirit Teacher</a:t>
            </a:r>
          </a:p>
        </p:txBody>
      </p:sp>
      <p:sp>
        <p:nvSpPr>
          <p:cNvPr id="61" name="Shape 61"/>
          <p:cNvSpPr/>
          <p:nvPr/>
        </p:nvSpPr>
        <p:spPr>
          <a:xfrm>
            <a:off x="2068375" y="2754825"/>
            <a:ext cx="5191500" cy="572700"/>
          </a:xfrm>
          <a:prstGeom prst="rect">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lgn="ctr">
              <a:spcBef>
                <a:spcPts val="0"/>
              </a:spcBef>
              <a:buNone/>
            </a:pPr>
            <a:r>
              <a:rPr lang="en" sz="1800">
                <a:latin typeface="Oswald"/>
                <a:ea typeface="Oswald"/>
                <a:cs typeface="Oswald"/>
                <a:sym typeface="Oswald"/>
              </a:rPr>
              <a:t>Broad Stroke: Bible Preservation Hero</a:t>
            </a:r>
          </a:p>
        </p:txBody>
      </p:sp>
      <p:sp>
        <p:nvSpPr>
          <p:cNvPr id="62" name="Shape 62"/>
          <p:cNvSpPr/>
          <p:nvPr/>
        </p:nvSpPr>
        <p:spPr>
          <a:xfrm>
            <a:off x="2355000" y="3392975"/>
            <a:ext cx="4434000" cy="572700"/>
          </a:xfrm>
          <a:prstGeom prst="rect">
            <a:avLst/>
          </a:prstGeom>
          <a:solidFill>
            <a:srgbClr val="00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lgn="ctr">
              <a:spcBef>
                <a:spcPts val="0"/>
              </a:spcBef>
              <a:buNone/>
            </a:pPr>
            <a:r>
              <a:rPr lang="en">
                <a:latin typeface="Oswald"/>
                <a:ea typeface="Oswald"/>
                <a:cs typeface="Oswald"/>
                <a:sym typeface="Oswald"/>
              </a:rPr>
              <a:t>Less Broad: Reading With Proper Context</a:t>
            </a:r>
          </a:p>
        </p:txBody>
      </p:sp>
      <p:sp>
        <p:nvSpPr>
          <p:cNvPr id="63" name="Shape 63"/>
          <p:cNvSpPr/>
          <p:nvPr/>
        </p:nvSpPr>
        <p:spPr>
          <a:xfrm>
            <a:off x="2599950" y="4048675"/>
            <a:ext cx="3944100" cy="501900"/>
          </a:xfrm>
          <a:prstGeom prst="rect">
            <a:avLst/>
          </a:prstGeom>
          <a:solidFill>
            <a:srgbClr val="00FFFF"/>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lgn="ctr">
              <a:spcBef>
                <a:spcPts val="0"/>
              </a:spcBef>
              <a:buNone/>
            </a:pPr>
            <a:r>
              <a:rPr lang="en">
                <a:latin typeface="Oswald"/>
                <a:ea typeface="Oswald"/>
                <a:cs typeface="Oswald"/>
                <a:sym typeface="Oswald"/>
              </a:rPr>
              <a:t>Less Broad: Elements of the Language</a:t>
            </a:r>
          </a:p>
        </p:txBody>
      </p:sp>
      <p:sp>
        <p:nvSpPr>
          <p:cNvPr id="64" name="Shape 64"/>
          <p:cNvSpPr txBox="1"/>
          <p:nvPr/>
        </p:nvSpPr>
        <p:spPr>
          <a:xfrm>
            <a:off x="586150" y="3282450"/>
            <a:ext cx="301500" cy="337800"/>
          </a:xfrm>
          <a:prstGeom prst="rect">
            <a:avLst/>
          </a:prstGeom>
          <a:noFill/>
          <a:ln>
            <a:noFill/>
          </a:ln>
        </p:spPr>
        <p:txBody>
          <a:bodyPr anchorCtr="0" anchor="t" bIns="91425" lIns="91425" rIns="91425" tIns="91425">
            <a:noAutofit/>
          </a:bodyPr>
          <a:lstStyle/>
          <a:p>
            <a:pPr lvl="0">
              <a:spcBef>
                <a:spcPts val="0"/>
              </a:spcBef>
              <a:buNone/>
            </a:pPr>
            <a:r>
              <a:t/>
            </a:r>
            <a:endParaRPr/>
          </a:p>
        </p:txBody>
      </p:sp>
      <p:sp>
        <p:nvSpPr>
          <p:cNvPr id="65" name="Shape 65"/>
          <p:cNvSpPr/>
          <p:nvPr/>
        </p:nvSpPr>
        <p:spPr>
          <a:xfrm>
            <a:off x="2985175" y="4633575"/>
            <a:ext cx="3357900" cy="337800"/>
          </a:xfrm>
          <a:prstGeom prst="rect">
            <a:avLst/>
          </a:prstGeom>
          <a:solidFill>
            <a:srgbClr val="4A86E8"/>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lgn="ctr">
              <a:spcBef>
                <a:spcPts val="0"/>
              </a:spcBef>
              <a:buNone/>
            </a:pPr>
            <a:r>
              <a:rPr lang="en">
                <a:latin typeface="Oswald"/>
                <a:ea typeface="Oswald"/>
                <a:cs typeface="Oswald"/>
                <a:sym typeface="Oswald"/>
              </a:rPr>
              <a:t>Rubber Hits The Road</a:t>
            </a:r>
          </a:p>
        </p:txBody>
      </p:sp>
      <p:sp>
        <p:nvSpPr>
          <p:cNvPr id="66" name="Shape 66"/>
          <p:cNvSpPr txBox="1"/>
          <p:nvPr/>
        </p:nvSpPr>
        <p:spPr>
          <a:xfrm>
            <a:off x="259600" y="1136875"/>
            <a:ext cx="1402500" cy="501900"/>
          </a:xfrm>
          <a:prstGeom prst="rect">
            <a:avLst/>
          </a:prstGeom>
          <a:noFill/>
          <a:ln>
            <a:noFill/>
          </a:ln>
        </p:spPr>
        <p:txBody>
          <a:bodyPr anchorCtr="0" anchor="t" bIns="91425" lIns="91425" rIns="91425" tIns="91425">
            <a:noAutofit/>
          </a:bodyPr>
          <a:lstStyle/>
          <a:p>
            <a:pPr lvl="0">
              <a:spcBef>
                <a:spcPts val="0"/>
              </a:spcBef>
              <a:buNone/>
            </a:pPr>
            <a:r>
              <a:t/>
            </a:r>
            <a:endParaRPr/>
          </a:p>
          <a:p>
            <a:pPr lvl="0">
              <a:spcBef>
                <a:spcPts val="0"/>
              </a:spcBef>
              <a:buNone/>
            </a:pPr>
            <a:r>
              <a:t/>
            </a:r>
            <a:endParaRPr/>
          </a:p>
          <a:p>
            <a:pPr lvl="0">
              <a:spcBef>
                <a:spcPts val="0"/>
              </a:spcBef>
              <a:buNone/>
            </a:pPr>
            <a:r>
              <a:rPr lang="en"/>
              <a:t>Day 1 S:1</a:t>
            </a:r>
          </a:p>
          <a:p>
            <a:pPr lvl="0">
              <a:spcBef>
                <a:spcPts val="0"/>
              </a:spcBef>
              <a:buNone/>
            </a:pPr>
            <a:r>
              <a:t/>
            </a:r>
            <a:endParaRPr/>
          </a:p>
          <a:p>
            <a:pPr lvl="0">
              <a:spcBef>
                <a:spcPts val="0"/>
              </a:spcBef>
              <a:buNone/>
            </a:pPr>
            <a:r>
              <a:t/>
            </a:r>
            <a:endParaRPr/>
          </a:p>
          <a:p>
            <a:pPr lvl="0">
              <a:spcBef>
                <a:spcPts val="0"/>
              </a:spcBef>
              <a:buNone/>
            </a:pPr>
            <a:r>
              <a:rPr lang="en"/>
              <a:t>Day 1 S:2</a:t>
            </a:r>
          </a:p>
          <a:p>
            <a:pPr lvl="0">
              <a:spcBef>
                <a:spcPts val="0"/>
              </a:spcBef>
              <a:buNone/>
            </a:pPr>
            <a:r>
              <a:t/>
            </a:r>
            <a:endParaRPr/>
          </a:p>
          <a:p>
            <a:pPr lvl="0">
              <a:spcBef>
                <a:spcPts val="0"/>
              </a:spcBef>
              <a:buNone/>
            </a:pPr>
            <a:r>
              <a:t/>
            </a:r>
            <a:endParaRPr/>
          </a:p>
          <a:p>
            <a:pPr lvl="0">
              <a:spcBef>
                <a:spcPts val="0"/>
              </a:spcBef>
              <a:buNone/>
            </a:pPr>
            <a:r>
              <a:rPr lang="en"/>
              <a:t>Day 1 S:3</a:t>
            </a:r>
          </a:p>
          <a:p>
            <a:pPr lvl="0">
              <a:spcBef>
                <a:spcPts val="0"/>
              </a:spcBef>
              <a:buNone/>
            </a:pPr>
            <a:r>
              <a:t/>
            </a:r>
            <a:endParaRPr/>
          </a:p>
          <a:p>
            <a:pPr lvl="0">
              <a:spcBef>
                <a:spcPts val="0"/>
              </a:spcBef>
              <a:buNone/>
            </a:pPr>
            <a:r>
              <a:t/>
            </a:r>
            <a:endParaRPr/>
          </a:p>
          <a:p>
            <a:pPr lvl="0">
              <a:spcBef>
                <a:spcPts val="0"/>
              </a:spcBef>
              <a:buNone/>
            </a:pPr>
            <a:r>
              <a:rPr lang="en"/>
              <a:t>Day 2 S:1</a:t>
            </a:r>
          </a:p>
          <a:p>
            <a:pPr lvl="0">
              <a:spcBef>
                <a:spcPts val="0"/>
              </a:spcBef>
              <a:buNone/>
            </a:pPr>
            <a:r>
              <a:t/>
            </a:r>
            <a:endParaRPr/>
          </a:p>
          <a:p>
            <a:pPr lvl="0">
              <a:spcBef>
                <a:spcPts val="0"/>
              </a:spcBef>
              <a:buNone/>
            </a:pPr>
            <a:r>
              <a:t/>
            </a:r>
            <a:endParaRPr/>
          </a:p>
          <a:p>
            <a:pPr lvl="0">
              <a:spcBef>
                <a:spcPts val="0"/>
              </a:spcBef>
              <a:buNone/>
            </a:pPr>
            <a:r>
              <a:rPr lang="en"/>
              <a:t>Day 2 S:2 &amp; 3</a:t>
            </a:r>
          </a:p>
          <a:p>
            <a:pPr lvl="0">
              <a:spcBef>
                <a:spcPts val="0"/>
              </a:spcBef>
              <a:buNone/>
            </a:pPr>
            <a:r>
              <a:t/>
            </a:r>
            <a:endParaRPr/>
          </a:p>
          <a:p>
            <a:pPr lvl="0">
              <a:spcBef>
                <a:spcPts val="0"/>
              </a:spcBef>
              <a:buNone/>
            </a:pPr>
            <a:r>
              <a:t/>
            </a:r>
            <a:endParaRPr/>
          </a:p>
          <a:p>
            <a:pPr lvl="0">
              <a:spcBef>
                <a:spcPts val="0"/>
              </a:spcBef>
              <a:buNone/>
            </a:pPr>
            <a:r>
              <a:rPr lang="en"/>
              <a:t>Day 3</a:t>
            </a:r>
          </a:p>
          <a:p>
            <a:pPr lvl="0">
              <a:spcBef>
                <a:spcPts val="0"/>
              </a:spcBef>
              <a:buNone/>
            </a:pPr>
            <a:r>
              <a:t/>
            </a:r>
            <a:endParaRPr/>
          </a:p>
          <a:p>
            <a:pPr lvl="0">
              <a:spcBef>
                <a:spcPts val="0"/>
              </a:spcBef>
              <a:buNone/>
            </a:pPr>
            <a:r>
              <a:t/>
            </a:r>
            <a:endParaRPr/>
          </a:p>
        </p:txBody>
      </p:sp>
      <p:pic>
        <p:nvPicPr>
          <p:cNvPr id="67" name="Shape 67"/>
          <p:cNvPicPr preferRelativeResize="0"/>
          <p:nvPr/>
        </p:nvPicPr>
        <p:blipFill>
          <a:blip r:embed="rId3">
            <a:alphaModFix/>
          </a:blip>
          <a:stretch>
            <a:fillRect/>
          </a:stretch>
        </p:blipFill>
        <p:spPr>
          <a:xfrm>
            <a:off x="6956475" y="2369431"/>
            <a:ext cx="2043300" cy="261978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9">
                                            <p:txEl>
                                              <p:pRg end="0" st="0"/>
                                            </p:txEl>
                                          </p:spTgt>
                                        </p:tgtEl>
                                        <p:attrNameLst>
                                          <p:attrName>style.visibility</p:attrName>
                                        </p:attrNameLst>
                                      </p:cBhvr>
                                      <p:to>
                                        <p:strVal val="visible"/>
                                      </p:to>
                                    </p:set>
                                    <p:animEffect filter="fade" transition="in">
                                      <p:cBhvr>
                                        <p:cTn dur="1000"/>
                                        <p:tgtEl>
                                          <p:spTgt spid="5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
                                            <p:txEl>
                                              <p:pRg end="0" st="0"/>
                                            </p:txEl>
                                          </p:spTgt>
                                        </p:tgtEl>
                                        <p:attrNameLst>
                                          <p:attrName>style.visibility</p:attrName>
                                        </p:attrNameLst>
                                      </p:cBhvr>
                                      <p:to>
                                        <p:strVal val="visible"/>
                                      </p:to>
                                    </p:set>
                                    <p:animEffect filter="fade" transition="in">
                                      <p:cBhvr>
                                        <p:cTn dur="1000"/>
                                        <p:tgtEl>
                                          <p:spTgt spid="6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1">
                                            <p:txEl>
                                              <p:pRg end="0" st="0"/>
                                            </p:txEl>
                                          </p:spTgt>
                                        </p:tgtEl>
                                        <p:attrNameLst>
                                          <p:attrName>style.visibility</p:attrName>
                                        </p:attrNameLst>
                                      </p:cBhvr>
                                      <p:to>
                                        <p:strVal val="visible"/>
                                      </p:to>
                                    </p:set>
                                    <p:animEffect filter="fade" transition="in">
                                      <p:cBhvr>
                                        <p:cTn dur="1000"/>
                                        <p:tgtEl>
                                          <p:spTgt spid="6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
                                            <p:txEl>
                                              <p:pRg end="0" st="0"/>
                                            </p:txEl>
                                          </p:spTgt>
                                        </p:tgtEl>
                                        <p:attrNameLst>
                                          <p:attrName>style.visibility</p:attrName>
                                        </p:attrNameLst>
                                      </p:cBhvr>
                                      <p:to>
                                        <p:strVal val="visible"/>
                                      </p:to>
                                    </p:set>
                                    <p:animEffect filter="fade" transition="in">
                                      <p:cBhvr>
                                        <p:cTn dur="1000"/>
                                        <p:tgtEl>
                                          <p:spTgt spid="6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3">
                                            <p:txEl>
                                              <p:pRg end="0" st="0"/>
                                            </p:txEl>
                                          </p:spTgt>
                                        </p:tgtEl>
                                        <p:attrNameLst>
                                          <p:attrName>style.visibility</p:attrName>
                                        </p:attrNameLst>
                                      </p:cBhvr>
                                      <p:to>
                                        <p:strVal val="visible"/>
                                      </p:to>
                                    </p:set>
                                    <p:animEffect filter="fade" transition="in">
                                      <p:cBhvr>
                                        <p:cTn dur="1000"/>
                                        <p:tgtEl>
                                          <p:spTgt spid="6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
                                            <p:txEl>
                                              <p:pRg end="0" st="0"/>
                                            </p:txEl>
                                          </p:spTgt>
                                        </p:tgtEl>
                                        <p:attrNameLst>
                                          <p:attrName>style.visibility</p:attrName>
                                        </p:attrNameLst>
                                      </p:cBhvr>
                                      <p:to>
                                        <p:strVal val="visible"/>
                                      </p:to>
                                    </p:set>
                                    <p:animEffect filter="fade" transition="in">
                                      <p:cBhvr>
                                        <p:cTn dur="1000"/>
                                        <p:tgtEl>
                                          <p:spTgt spid="65">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9" name="Shape 119"/>
        <p:cNvGrpSpPr/>
        <p:nvPr/>
      </p:nvGrpSpPr>
      <p:grpSpPr>
        <a:xfrm>
          <a:off x="0" y="0"/>
          <a:ext cx="0" cy="0"/>
          <a:chOff x="0" y="0"/>
          <a:chExt cx="0" cy="0"/>
        </a:xfrm>
      </p:grpSpPr>
      <p:sp>
        <p:nvSpPr>
          <p:cNvPr id="120" name="Shape 120"/>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Examples</a:t>
            </a:r>
          </a:p>
        </p:txBody>
      </p:sp>
      <p:sp>
        <p:nvSpPr>
          <p:cNvPr id="121" name="Shape 121"/>
          <p:cNvSpPr txBox="1"/>
          <p:nvPr>
            <p:ph idx="1" type="body"/>
          </p:nvPr>
        </p:nvSpPr>
        <p:spPr>
          <a:xfrm>
            <a:off x="311700" y="1234075"/>
            <a:ext cx="8520600" cy="3334800"/>
          </a:xfrm>
          <a:prstGeom prst="rect">
            <a:avLst/>
          </a:prstGeom>
        </p:spPr>
        <p:txBody>
          <a:bodyPr anchorCtr="0" anchor="t" bIns="91425" lIns="91425" rIns="91425" tIns="91425">
            <a:noAutofit/>
          </a:bodyPr>
          <a:lstStyle/>
          <a:p>
            <a:pPr lvl="0">
              <a:spcBef>
                <a:spcPts val="0"/>
              </a:spcBef>
              <a:buNone/>
            </a:pPr>
            <a:r>
              <a:rPr lang="en"/>
              <a:t>1 Timothy 6:20 “O Timothy, </a:t>
            </a:r>
            <a:r>
              <a:rPr b="1" lang="en" u="sng"/>
              <a:t>keep that which is committed to thy trust</a:t>
            </a:r>
            <a:r>
              <a:rPr lang="en"/>
              <a:t> (independent clause), </a:t>
            </a:r>
            <a:r>
              <a:rPr b="1" lang="en" u="sng"/>
              <a:t>avoiding profane and vain babblings</a:t>
            </a:r>
            <a:r>
              <a:rPr lang="en"/>
              <a:t> (dependent clause), and oppositions of science falsely so called…”</a:t>
            </a:r>
          </a:p>
          <a:p>
            <a:pPr lvl="0">
              <a:spcBef>
                <a:spcPts val="0"/>
              </a:spcBef>
              <a:buNone/>
            </a:pPr>
            <a:r>
              <a:rPr lang="en"/>
              <a:t>1 Corinthians 4:15 “</a:t>
            </a:r>
            <a:r>
              <a:rPr b="1" lang="en" u="sng"/>
              <a:t>For though ye have ten instructors in Christ</a:t>
            </a:r>
            <a:r>
              <a:rPr lang="en"/>
              <a:t> (dependent clause), yet have ye not many fathers: </a:t>
            </a:r>
            <a:r>
              <a:rPr b="1" lang="en" u="sng"/>
              <a:t>for in Christ Jesus I have begotten you through the gospel</a:t>
            </a:r>
            <a:r>
              <a:rPr lang="en"/>
              <a:t> (independent clause).”</a:t>
            </a:r>
          </a:p>
          <a:p>
            <a:pPr lvl="0">
              <a:spcBef>
                <a:spcPts val="0"/>
              </a:spcBef>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0" st="0"/>
                                            </p:txEl>
                                          </p:spTgt>
                                        </p:tgtEl>
                                        <p:attrNameLst>
                                          <p:attrName>style.visibility</p:attrName>
                                        </p:attrNameLst>
                                      </p:cBhvr>
                                      <p:to>
                                        <p:strVal val="visible"/>
                                      </p:to>
                                    </p:set>
                                    <p:animEffect filter="fade" transition="in">
                                      <p:cBhvr>
                                        <p:cTn dur="1000"/>
                                        <p:tgtEl>
                                          <p:spTgt spid="12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1" st="1"/>
                                            </p:txEl>
                                          </p:spTgt>
                                        </p:tgtEl>
                                        <p:attrNameLst>
                                          <p:attrName>style.visibility</p:attrName>
                                        </p:attrNameLst>
                                      </p:cBhvr>
                                      <p:to>
                                        <p:strVal val="visible"/>
                                      </p:to>
                                    </p:set>
                                    <p:animEffect filter="fade" transition="in">
                                      <p:cBhvr>
                                        <p:cTn dur="1000"/>
                                        <p:tgtEl>
                                          <p:spTgt spid="12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2" st="2"/>
                                            </p:txEl>
                                          </p:spTgt>
                                        </p:tgtEl>
                                        <p:attrNameLst>
                                          <p:attrName>style.visibility</p:attrName>
                                        </p:attrNameLst>
                                      </p:cBhvr>
                                      <p:to>
                                        <p:strVal val="visible"/>
                                      </p:to>
                                    </p:set>
                                    <p:animEffect filter="fade" transition="in">
                                      <p:cBhvr>
                                        <p:cTn dur="1000"/>
                                        <p:tgtEl>
                                          <p:spTgt spid="121">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5" name="Shape 125"/>
        <p:cNvGrpSpPr/>
        <p:nvPr/>
      </p:nvGrpSpPr>
      <p:grpSpPr>
        <a:xfrm>
          <a:off x="0" y="0"/>
          <a:ext cx="0" cy="0"/>
          <a:chOff x="0" y="0"/>
          <a:chExt cx="0" cy="0"/>
        </a:xfrm>
      </p:grpSpPr>
      <p:sp>
        <p:nvSpPr>
          <p:cNvPr id="126" name="Shape 126"/>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Stage 2: Phrase Types- Punctuation Rules</a:t>
            </a:r>
          </a:p>
        </p:txBody>
      </p:sp>
      <p:sp>
        <p:nvSpPr>
          <p:cNvPr id="127" name="Shape 127"/>
          <p:cNvSpPr txBox="1"/>
          <p:nvPr>
            <p:ph idx="1" type="body"/>
          </p:nvPr>
        </p:nvSpPr>
        <p:spPr>
          <a:xfrm>
            <a:off x="311700" y="1234075"/>
            <a:ext cx="8520600" cy="3334800"/>
          </a:xfrm>
          <a:prstGeom prst="rect">
            <a:avLst/>
          </a:prstGeom>
        </p:spPr>
        <p:txBody>
          <a:bodyPr anchorCtr="0" anchor="t" bIns="91425" lIns="91425" rIns="91425" tIns="91425">
            <a:noAutofit/>
          </a:bodyPr>
          <a:lstStyle/>
          <a:p>
            <a:pPr lvl="0">
              <a:spcBef>
                <a:spcPts val="0"/>
              </a:spcBef>
              <a:buNone/>
            </a:pPr>
            <a:r>
              <a:rPr lang="en"/>
              <a:t>Commas- Use to separate </a:t>
            </a:r>
            <a:r>
              <a:rPr lang="en" u="sng"/>
              <a:t>clauses</a:t>
            </a:r>
            <a:r>
              <a:rPr lang="en"/>
              <a:t>, </a:t>
            </a:r>
            <a:r>
              <a:rPr lang="en" u="sng"/>
              <a:t>phrases</a:t>
            </a:r>
            <a:r>
              <a:rPr lang="en"/>
              <a:t>, and </a:t>
            </a:r>
            <a:r>
              <a:rPr lang="en" u="sng"/>
              <a:t>items</a:t>
            </a:r>
            <a:r>
              <a:rPr lang="en"/>
              <a:t> in a list</a:t>
            </a:r>
          </a:p>
          <a:p>
            <a:pPr lvl="0">
              <a:spcBef>
                <a:spcPts val="0"/>
              </a:spcBef>
              <a:buNone/>
            </a:pPr>
            <a:r>
              <a:rPr lang="en"/>
              <a:t>Semicolons- Use to separate i</a:t>
            </a:r>
            <a:r>
              <a:rPr lang="en" u="sng"/>
              <a:t>ndependent clauses</a:t>
            </a:r>
            <a:r>
              <a:rPr lang="en"/>
              <a:t> (complete thoughts), or to end a series of commas</a:t>
            </a:r>
          </a:p>
          <a:p>
            <a:pPr lvl="0">
              <a:spcBef>
                <a:spcPts val="0"/>
              </a:spcBef>
              <a:buNone/>
            </a:pPr>
            <a:r>
              <a:rPr lang="en"/>
              <a:t>Colons- Use to </a:t>
            </a:r>
            <a:r>
              <a:rPr lang="en" u="sng"/>
              <a:t>present</a:t>
            </a:r>
            <a:r>
              <a:rPr lang="en"/>
              <a:t> something/explain a thought</a:t>
            </a:r>
          </a:p>
          <a:p>
            <a:pPr lvl="0">
              <a:spcBef>
                <a:spcPts val="0"/>
              </a:spcBef>
              <a:buNone/>
            </a:pPr>
            <a:r>
              <a:rPr lang="en"/>
              <a:t>Periods- Use to </a:t>
            </a:r>
            <a:r>
              <a:rPr lang="en" u="sng"/>
              <a:t>end</a:t>
            </a:r>
            <a:r>
              <a:rPr lang="en"/>
              <a:t> your independent clause</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0" st="0"/>
                                            </p:txEl>
                                          </p:spTgt>
                                        </p:tgtEl>
                                        <p:attrNameLst>
                                          <p:attrName>style.visibility</p:attrName>
                                        </p:attrNameLst>
                                      </p:cBhvr>
                                      <p:to>
                                        <p:strVal val="visible"/>
                                      </p:to>
                                    </p:set>
                                    <p:animEffect filter="fade" transition="in">
                                      <p:cBhvr>
                                        <p:cTn dur="1000"/>
                                        <p:tgtEl>
                                          <p:spTgt spid="12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1" st="1"/>
                                            </p:txEl>
                                          </p:spTgt>
                                        </p:tgtEl>
                                        <p:attrNameLst>
                                          <p:attrName>style.visibility</p:attrName>
                                        </p:attrNameLst>
                                      </p:cBhvr>
                                      <p:to>
                                        <p:strVal val="visible"/>
                                      </p:to>
                                    </p:set>
                                    <p:animEffect filter="fade" transition="in">
                                      <p:cBhvr>
                                        <p:cTn dur="1000"/>
                                        <p:tgtEl>
                                          <p:spTgt spid="12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2" st="2"/>
                                            </p:txEl>
                                          </p:spTgt>
                                        </p:tgtEl>
                                        <p:attrNameLst>
                                          <p:attrName>style.visibility</p:attrName>
                                        </p:attrNameLst>
                                      </p:cBhvr>
                                      <p:to>
                                        <p:strVal val="visible"/>
                                      </p:to>
                                    </p:set>
                                    <p:animEffect filter="fade" transition="in">
                                      <p:cBhvr>
                                        <p:cTn dur="1000"/>
                                        <p:tgtEl>
                                          <p:spTgt spid="12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3" st="3"/>
                                            </p:txEl>
                                          </p:spTgt>
                                        </p:tgtEl>
                                        <p:attrNameLst>
                                          <p:attrName>style.visibility</p:attrName>
                                        </p:attrNameLst>
                                      </p:cBhvr>
                                      <p:to>
                                        <p:strVal val="visible"/>
                                      </p:to>
                                    </p:set>
                                    <p:animEffect filter="fade" transition="in">
                                      <p:cBhvr>
                                        <p:cTn dur="1000"/>
                                        <p:tgtEl>
                                          <p:spTgt spid="127">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1" name="Shape 131"/>
        <p:cNvGrpSpPr/>
        <p:nvPr/>
      </p:nvGrpSpPr>
      <p:grpSpPr>
        <a:xfrm>
          <a:off x="0" y="0"/>
          <a:ext cx="0" cy="0"/>
          <a:chOff x="0" y="0"/>
          <a:chExt cx="0" cy="0"/>
        </a:xfrm>
      </p:grpSpPr>
      <p:sp>
        <p:nvSpPr>
          <p:cNvPr id="132" name="Shape 132"/>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Break Down Paul’s Writings...Oh dear...</a:t>
            </a:r>
          </a:p>
        </p:txBody>
      </p:sp>
      <p:sp>
        <p:nvSpPr>
          <p:cNvPr id="133" name="Shape 133"/>
          <p:cNvSpPr txBox="1"/>
          <p:nvPr>
            <p:ph idx="1" type="body"/>
          </p:nvPr>
        </p:nvSpPr>
        <p:spPr>
          <a:xfrm>
            <a:off x="311700" y="1234075"/>
            <a:ext cx="8520600" cy="3334800"/>
          </a:xfrm>
          <a:prstGeom prst="rect">
            <a:avLst/>
          </a:prstGeom>
        </p:spPr>
        <p:txBody>
          <a:bodyPr anchorCtr="0" anchor="t" bIns="91425" lIns="91425" rIns="91425" tIns="91425">
            <a:noAutofit/>
          </a:bodyPr>
          <a:lstStyle/>
          <a:p>
            <a:pPr lvl="0" rtl="0">
              <a:lnSpc>
                <a:spcPct val="100000"/>
              </a:lnSpc>
              <a:spcBef>
                <a:spcPts val="0"/>
              </a:spcBef>
              <a:buNone/>
            </a:pPr>
            <a:r>
              <a:rPr lang="en" sz="2400"/>
              <a:t>Philemon 1:4-6 “I thank my God</a:t>
            </a:r>
            <a:r>
              <a:rPr b="1" lang="en" sz="2400">
                <a:solidFill>
                  <a:srgbClr val="FF0000"/>
                </a:solidFill>
              </a:rPr>
              <a:t>,</a:t>
            </a:r>
            <a:r>
              <a:rPr lang="en" sz="2400"/>
              <a:t> making mention of thee always in my prayers</a:t>
            </a:r>
            <a:r>
              <a:rPr b="1" lang="en" sz="2400">
                <a:solidFill>
                  <a:srgbClr val="FF0000"/>
                </a:solidFill>
              </a:rPr>
              <a:t>,</a:t>
            </a:r>
            <a:r>
              <a:rPr lang="en" sz="2400"/>
              <a:t> hearing of thy love and faith</a:t>
            </a:r>
            <a:r>
              <a:rPr b="1" lang="en" sz="2400">
                <a:solidFill>
                  <a:srgbClr val="FF0000"/>
                </a:solidFill>
              </a:rPr>
              <a:t>,</a:t>
            </a:r>
            <a:r>
              <a:rPr lang="en" sz="2400">
                <a:solidFill>
                  <a:srgbClr val="FF0000"/>
                </a:solidFill>
              </a:rPr>
              <a:t> </a:t>
            </a:r>
            <a:r>
              <a:rPr lang="en" sz="2400"/>
              <a:t>which thou hast toward the Lord Jesus</a:t>
            </a:r>
            <a:r>
              <a:rPr b="1" lang="en" sz="2400">
                <a:solidFill>
                  <a:srgbClr val="FF0000"/>
                </a:solidFill>
              </a:rPr>
              <a:t>,</a:t>
            </a:r>
            <a:r>
              <a:rPr lang="en" sz="2400"/>
              <a:t> and toward all saints</a:t>
            </a:r>
            <a:r>
              <a:rPr b="1" lang="en" sz="2400">
                <a:solidFill>
                  <a:srgbClr val="FF0000"/>
                </a:solidFill>
              </a:rPr>
              <a:t>;</a:t>
            </a:r>
            <a:r>
              <a:rPr lang="en" sz="2400"/>
              <a:t> that the communication of thy faith may become effectual by the acknowledging of every good thing which is in you in Christ Jesus</a:t>
            </a:r>
            <a:r>
              <a:rPr b="1" lang="en" sz="2400">
                <a:solidFill>
                  <a:srgbClr val="FF0000"/>
                </a:solidFill>
              </a:rPr>
              <a:t>.</a:t>
            </a:r>
            <a:r>
              <a:rPr lang="en" sz="2400"/>
              <a:t>”</a:t>
            </a:r>
          </a:p>
          <a:p>
            <a:pPr lvl="0">
              <a:lnSpc>
                <a:spcPct val="100000"/>
              </a:lnSpc>
              <a:spcBef>
                <a:spcPts val="0"/>
              </a:spcBef>
              <a:buNone/>
            </a:pPr>
            <a:r>
              <a:rPr lang="en"/>
              <a:t>Explain the different punctuation marks.</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3">
                                            <p:txEl>
                                              <p:pRg end="0" st="0"/>
                                            </p:txEl>
                                          </p:spTgt>
                                        </p:tgtEl>
                                        <p:attrNameLst>
                                          <p:attrName>style.visibility</p:attrName>
                                        </p:attrNameLst>
                                      </p:cBhvr>
                                      <p:to>
                                        <p:strVal val="visible"/>
                                      </p:to>
                                    </p:set>
                                    <p:animEffect filter="fade" transition="in">
                                      <p:cBhvr>
                                        <p:cTn dur="1000"/>
                                        <p:tgtEl>
                                          <p:spTgt spid="13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3">
                                            <p:txEl>
                                              <p:pRg end="1" st="1"/>
                                            </p:txEl>
                                          </p:spTgt>
                                        </p:tgtEl>
                                        <p:attrNameLst>
                                          <p:attrName>style.visibility</p:attrName>
                                        </p:attrNameLst>
                                      </p:cBhvr>
                                      <p:to>
                                        <p:strVal val="visible"/>
                                      </p:to>
                                    </p:set>
                                    <p:animEffect filter="fade" transition="in">
                                      <p:cBhvr>
                                        <p:cTn dur="1000"/>
                                        <p:tgtEl>
                                          <p:spTgt spid="133">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7" name="Shape 137"/>
        <p:cNvGrpSpPr/>
        <p:nvPr/>
      </p:nvGrpSpPr>
      <p:grpSpPr>
        <a:xfrm>
          <a:off x="0" y="0"/>
          <a:ext cx="0" cy="0"/>
          <a:chOff x="0" y="0"/>
          <a:chExt cx="0" cy="0"/>
        </a:xfrm>
      </p:grpSpPr>
      <p:sp>
        <p:nvSpPr>
          <p:cNvPr id="138" name="Shape 138"/>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Stage 3: Literary Components</a:t>
            </a:r>
          </a:p>
        </p:txBody>
      </p:sp>
      <p:sp>
        <p:nvSpPr>
          <p:cNvPr id="139" name="Shape 139"/>
          <p:cNvSpPr txBox="1"/>
          <p:nvPr>
            <p:ph idx="1" type="body"/>
          </p:nvPr>
        </p:nvSpPr>
        <p:spPr>
          <a:xfrm>
            <a:off x="311700" y="1234075"/>
            <a:ext cx="8520600" cy="3334800"/>
          </a:xfrm>
          <a:prstGeom prst="rect">
            <a:avLst/>
          </a:prstGeom>
        </p:spPr>
        <p:txBody>
          <a:bodyPr anchorCtr="0" anchor="t" bIns="91425" lIns="91425" rIns="91425" tIns="91425">
            <a:noAutofit/>
          </a:bodyPr>
          <a:lstStyle/>
          <a:p>
            <a:pPr indent="-228600" lvl="0" marL="457200">
              <a:lnSpc>
                <a:spcPct val="200000"/>
              </a:lnSpc>
              <a:spcBef>
                <a:spcPts val="0"/>
              </a:spcBef>
              <a:buAutoNum type="arabicPeriod"/>
            </a:pPr>
            <a:r>
              <a:rPr lang="en" u="sng"/>
              <a:t>Author</a:t>
            </a:r>
          </a:p>
          <a:p>
            <a:pPr indent="-228600" lvl="0" marL="457200" rtl="0">
              <a:lnSpc>
                <a:spcPct val="200000"/>
              </a:lnSpc>
              <a:spcBef>
                <a:spcPts val="0"/>
              </a:spcBef>
              <a:buAutoNum type="arabicPeriod"/>
            </a:pPr>
            <a:r>
              <a:rPr lang="en" u="sng"/>
              <a:t>Audience</a:t>
            </a:r>
          </a:p>
          <a:p>
            <a:pPr indent="-228600" lvl="0" marL="457200" rtl="0">
              <a:lnSpc>
                <a:spcPct val="200000"/>
              </a:lnSpc>
              <a:spcBef>
                <a:spcPts val="0"/>
              </a:spcBef>
              <a:buAutoNum type="arabicPeriod"/>
            </a:pPr>
            <a:r>
              <a:rPr lang="en" u="sng"/>
              <a:t>Plot</a:t>
            </a:r>
          </a:p>
          <a:p>
            <a:pPr indent="-228600" lvl="0" marL="457200" rtl="0">
              <a:lnSpc>
                <a:spcPct val="200000"/>
              </a:lnSpc>
              <a:spcBef>
                <a:spcPts val="0"/>
              </a:spcBef>
              <a:buAutoNum type="arabicPeriod"/>
            </a:pPr>
            <a:r>
              <a:rPr lang="en" u="sng"/>
              <a:t>Setting</a:t>
            </a:r>
          </a:p>
          <a:p>
            <a:pPr indent="-228600" lvl="0" marL="457200" rtl="0">
              <a:lnSpc>
                <a:spcPct val="200000"/>
              </a:lnSpc>
              <a:spcBef>
                <a:spcPts val="0"/>
              </a:spcBef>
              <a:buAutoNum type="arabicPeriod"/>
            </a:pPr>
            <a:r>
              <a:rPr lang="en" u="sng"/>
              <a:t>Theme</a:t>
            </a:r>
          </a:p>
          <a:p>
            <a:pPr lvl="0" rtl="0">
              <a:lnSpc>
                <a:spcPct val="200000"/>
              </a:lnSpc>
              <a:spcBef>
                <a:spcPts val="0"/>
              </a:spcBef>
              <a:buNone/>
            </a:pPr>
            <a:r>
              <a:t/>
            </a:r>
            <a:endParaRPr/>
          </a:p>
          <a:p>
            <a:pPr lvl="0">
              <a:spcBef>
                <a:spcPts val="0"/>
              </a:spcBef>
              <a:buNone/>
            </a:pPr>
            <a:r>
              <a:t/>
            </a:r>
            <a:endParaRPr/>
          </a:p>
          <a:p>
            <a:pPr lvl="0">
              <a:spcBef>
                <a:spcPts val="0"/>
              </a:spcBef>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0" st="0"/>
                                            </p:txEl>
                                          </p:spTgt>
                                        </p:tgtEl>
                                        <p:attrNameLst>
                                          <p:attrName>style.visibility</p:attrName>
                                        </p:attrNameLst>
                                      </p:cBhvr>
                                      <p:to>
                                        <p:strVal val="visible"/>
                                      </p:to>
                                    </p:set>
                                    <p:animEffect filter="fade" transition="in">
                                      <p:cBhvr>
                                        <p:cTn dur="1000"/>
                                        <p:tgtEl>
                                          <p:spTgt spid="13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1" st="1"/>
                                            </p:txEl>
                                          </p:spTgt>
                                        </p:tgtEl>
                                        <p:attrNameLst>
                                          <p:attrName>style.visibility</p:attrName>
                                        </p:attrNameLst>
                                      </p:cBhvr>
                                      <p:to>
                                        <p:strVal val="visible"/>
                                      </p:to>
                                    </p:set>
                                    <p:animEffect filter="fade" transition="in">
                                      <p:cBhvr>
                                        <p:cTn dur="1000"/>
                                        <p:tgtEl>
                                          <p:spTgt spid="13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2" st="2"/>
                                            </p:txEl>
                                          </p:spTgt>
                                        </p:tgtEl>
                                        <p:attrNameLst>
                                          <p:attrName>style.visibility</p:attrName>
                                        </p:attrNameLst>
                                      </p:cBhvr>
                                      <p:to>
                                        <p:strVal val="visible"/>
                                      </p:to>
                                    </p:set>
                                    <p:animEffect filter="fade" transition="in">
                                      <p:cBhvr>
                                        <p:cTn dur="1000"/>
                                        <p:tgtEl>
                                          <p:spTgt spid="13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3" st="3"/>
                                            </p:txEl>
                                          </p:spTgt>
                                        </p:tgtEl>
                                        <p:attrNameLst>
                                          <p:attrName>style.visibility</p:attrName>
                                        </p:attrNameLst>
                                      </p:cBhvr>
                                      <p:to>
                                        <p:strVal val="visible"/>
                                      </p:to>
                                    </p:set>
                                    <p:animEffect filter="fade" transition="in">
                                      <p:cBhvr>
                                        <p:cTn dur="1000"/>
                                        <p:tgtEl>
                                          <p:spTgt spid="13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4" st="4"/>
                                            </p:txEl>
                                          </p:spTgt>
                                        </p:tgtEl>
                                        <p:attrNameLst>
                                          <p:attrName>style.visibility</p:attrName>
                                        </p:attrNameLst>
                                      </p:cBhvr>
                                      <p:to>
                                        <p:strVal val="visible"/>
                                      </p:to>
                                    </p:set>
                                    <p:animEffect filter="fade" transition="in">
                                      <p:cBhvr>
                                        <p:cTn dur="1000"/>
                                        <p:tgtEl>
                                          <p:spTgt spid="13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5" st="5"/>
                                            </p:txEl>
                                          </p:spTgt>
                                        </p:tgtEl>
                                        <p:attrNameLst>
                                          <p:attrName>style.visibility</p:attrName>
                                        </p:attrNameLst>
                                      </p:cBhvr>
                                      <p:to>
                                        <p:strVal val="visible"/>
                                      </p:to>
                                    </p:set>
                                    <p:animEffect filter="fade" transition="in">
                                      <p:cBhvr>
                                        <p:cTn dur="1000"/>
                                        <p:tgtEl>
                                          <p:spTgt spid="13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6" st="6"/>
                                            </p:txEl>
                                          </p:spTgt>
                                        </p:tgtEl>
                                        <p:attrNameLst>
                                          <p:attrName>style.visibility</p:attrName>
                                        </p:attrNameLst>
                                      </p:cBhvr>
                                      <p:to>
                                        <p:strVal val="visible"/>
                                      </p:to>
                                    </p:set>
                                    <p:animEffect filter="fade" transition="in">
                                      <p:cBhvr>
                                        <p:cTn dur="1000"/>
                                        <p:tgtEl>
                                          <p:spTgt spid="13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7" st="7"/>
                                            </p:txEl>
                                          </p:spTgt>
                                        </p:tgtEl>
                                        <p:attrNameLst>
                                          <p:attrName>style.visibility</p:attrName>
                                        </p:attrNameLst>
                                      </p:cBhvr>
                                      <p:to>
                                        <p:strVal val="visible"/>
                                      </p:to>
                                    </p:set>
                                    <p:animEffect filter="fade" transition="in">
                                      <p:cBhvr>
                                        <p:cTn dur="1000"/>
                                        <p:tgtEl>
                                          <p:spTgt spid="139">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3" name="Shape 143"/>
        <p:cNvGrpSpPr/>
        <p:nvPr/>
      </p:nvGrpSpPr>
      <p:grpSpPr>
        <a:xfrm>
          <a:off x="0" y="0"/>
          <a:ext cx="0" cy="0"/>
          <a:chOff x="0" y="0"/>
          <a:chExt cx="0" cy="0"/>
        </a:xfrm>
      </p:grpSpPr>
      <p:sp>
        <p:nvSpPr>
          <p:cNvPr id="144" name="Shape 144"/>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Author</a:t>
            </a:r>
          </a:p>
        </p:txBody>
      </p:sp>
      <p:sp>
        <p:nvSpPr>
          <p:cNvPr id="145" name="Shape 145"/>
          <p:cNvSpPr txBox="1"/>
          <p:nvPr>
            <p:ph idx="1" type="body"/>
          </p:nvPr>
        </p:nvSpPr>
        <p:spPr>
          <a:xfrm>
            <a:off x="311700" y="1234075"/>
            <a:ext cx="8520600" cy="3334800"/>
          </a:xfrm>
          <a:prstGeom prst="rect">
            <a:avLst/>
          </a:prstGeom>
        </p:spPr>
        <p:txBody>
          <a:bodyPr anchorCtr="0" anchor="t" bIns="91425" lIns="91425" rIns="91425" tIns="91425">
            <a:noAutofit/>
          </a:bodyPr>
          <a:lstStyle/>
          <a:p>
            <a:pPr lvl="0">
              <a:spcBef>
                <a:spcPts val="0"/>
              </a:spcBef>
              <a:buNone/>
            </a:pPr>
            <a:r>
              <a:rPr lang="en"/>
              <a:t>Who is writing the specific book of the Bible you are reading?</a:t>
            </a:r>
          </a:p>
          <a:p>
            <a:pPr indent="-228600" lvl="0" marL="457200" rtl="0">
              <a:spcBef>
                <a:spcPts val="0"/>
              </a:spcBef>
            </a:pPr>
            <a:r>
              <a:rPr lang="en"/>
              <a:t>2 Peter 1:21 “For the prophecy came not in old time by the will of man: but </a:t>
            </a:r>
            <a:r>
              <a:rPr b="1" lang="en" u="sng"/>
              <a:t>holy men of God spake as they were moved by the Holy Ghost.</a:t>
            </a:r>
            <a:r>
              <a:rPr lang="en"/>
              <a:t>”</a:t>
            </a:r>
          </a:p>
          <a:p>
            <a:pPr indent="-228600" lvl="0" marL="457200" rtl="0">
              <a:spcBef>
                <a:spcPts val="0"/>
              </a:spcBef>
            </a:pPr>
            <a:r>
              <a:rPr lang="en"/>
              <a:t>The men and women of the Bible are important; they aren’t chosen at random</a:t>
            </a:r>
          </a:p>
          <a:p>
            <a:pPr indent="-228600" lvl="0" marL="457200" rtl="0">
              <a:spcBef>
                <a:spcPts val="0"/>
              </a:spcBef>
            </a:pPr>
            <a:r>
              <a:rPr lang="en"/>
              <a:t>Knowing who wrote the book that you are reading gives you context                (i.e. Paul, Peter, Moses)</a:t>
            </a:r>
          </a:p>
          <a:p>
            <a:pPr lvl="0">
              <a:spcBef>
                <a:spcPts val="0"/>
              </a:spcBef>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5">
                                            <p:txEl>
                                              <p:pRg end="0" st="0"/>
                                            </p:txEl>
                                          </p:spTgt>
                                        </p:tgtEl>
                                        <p:attrNameLst>
                                          <p:attrName>style.visibility</p:attrName>
                                        </p:attrNameLst>
                                      </p:cBhvr>
                                      <p:to>
                                        <p:strVal val="visible"/>
                                      </p:to>
                                    </p:set>
                                    <p:animEffect filter="fade" transition="in">
                                      <p:cBhvr>
                                        <p:cTn dur="1000"/>
                                        <p:tgtEl>
                                          <p:spTgt spid="14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5">
                                            <p:txEl>
                                              <p:pRg end="1" st="1"/>
                                            </p:txEl>
                                          </p:spTgt>
                                        </p:tgtEl>
                                        <p:attrNameLst>
                                          <p:attrName>style.visibility</p:attrName>
                                        </p:attrNameLst>
                                      </p:cBhvr>
                                      <p:to>
                                        <p:strVal val="visible"/>
                                      </p:to>
                                    </p:set>
                                    <p:animEffect filter="fade" transition="in">
                                      <p:cBhvr>
                                        <p:cTn dur="1000"/>
                                        <p:tgtEl>
                                          <p:spTgt spid="14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5">
                                            <p:txEl>
                                              <p:pRg end="2" st="2"/>
                                            </p:txEl>
                                          </p:spTgt>
                                        </p:tgtEl>
                                        <p:attrNameLst>
                                          <p:attrName>style.visibility</p:attrName>
                                        </p:attrNameLst>
                                      </p:cBhvr>
                                      <p:to>
                                        <p:strVal val="visible"/>
                                      </p:to>
                                    </p:set>
                                    <p:animEffect filter="fade" transition="in">
                                      <p:cBhvr>
                                        <p:cTn dur="1000"/>
                                        <p:tgtEl>
                                          <p:spTgt spid="14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5">
                                            <p:txEl>
                                              <p:pRg end="3" st="3"/>
                                            </p:txEl>
                                          </p:spTgt>
                                        </p:tgtEl>
                                        <p:attrNameLst>
                                          <p:attrName>style.visibility</p:attrName>
                                        </p:attrNameLst>
                                      </p:cBhvr>
                                      <p:to>
                                        <p:strVal val="visible"/>
                                      </p:to>
                                    </p:set>
                                    <p:animEffect filter="fade" transition="in">
                                      <p:cBhvr>
                                        <p:cTn dur="1000"/>
                                        <p:tgtEl>
                                          <p:spTgt spid="14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5">
                                            <p:txEl>
                                              <p:pRg end="4" st="4"/>
                                            </p:txEl>
                                          </p:spTgt>
                                        </p:tgtEl>
                                        <p:attrNameLst>
                                          <p:attrName>style.visibility</p:attrName>
                                        </p:attrNameLst>
                                      </p:cBhvr>
                                      <p:to>
                                        <p:strVal val="visible"/>
                                      </p:to>
                                    </p:set>
                                    <p:animEffect filter="fade" transition="in">
                                      <p:cBhvr>
                                        <p:cTn dur="1000"/>
                                        <p:tgtEl>
                                          <p:spTgt spid="145">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9" name="Shape 149"/>
        <p:cNvGrpSpPr/>
        <p:nvPr/>
      </p:nvGrpSpPr>
      <p:grpSpPr>
        <a:xfrm>
          <a:off x="0" y="0"/>
          <a:ext cx="0" cy="0"/>
          <a:chOff x="0" y="0"/>
          <a:chExt cx="0" cy="0"/>
        </a:xfrm>
      </p:grpSpPr>
      <p:sp>
        <p:nvSpPr>
          <p:cNvPr id="150" name="Shape 150"/>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Audience</a:t>
            </a:r>
          </a:p>
        </p:txBody>
      </p:sp>
      <p:sp>
        <p:nvSpPr>
          <p:cNvPr id="151" name="Shape 151"/>
          <p:cNvSpPr txBox="1"/>
          <p:nvPr>
            <p:ph idx="1" type="body"/>
          </p:nvPr>
        </p:nvSpPr>
        <p:spPr>
          <a:xfrm>
            <a:off x="311700" y="1234075"/>
            <a:ext cx="8520600" cy="3334800"/>
          </a:xfrm>
          <a:prstGeom prst="rect">
            <a:avLst/>
          </a:prstGeom>
        </p:spPr>
        <p:txBody>
          <a:bodyPr anchorCtr="0" anchor="t" bIns="91425" lIns="91425" rIns="91425" tIns="91425">
            <a:noAutofit/>
          </a:bodyPr>
          <a:lstStyle/>
          <a:p>
            <a:pPr lvl="0">
              <a:spcBef>
                <a:spcPts val="0"/>
              </a:spcBef>
              <a:buNone/>
            </a:pPr>
            <a:r>
              <a:rPr lang="en"/>
              <a:t>Who is the book written to?</a:t>
            </a:r>
          </a:p>
          <a:p>
            <a:pPr indent="-228600" lvl="0" marL="457200" rtl="0">
              <a:spcBef>
                <a:spcPts val="0"/>
              </a:spcBef>
            </a:pPr>
            <a:r>
              <a:rPr lang="en"/>
              <a:t>1 Corinthians 10:32 “Give none offence, </a:t>
            </a:r>
            <a:r>
              <a:rPr b="1" lang="en" u="sng"/>
              <a:t>neither to the Jews, nor to the Gentiles, nor to the church of God</a:t>
            </a:r>
            <a:r>
              <a:rPr lang="en"/>
              <a:t>…”</a:t>
            </a:r>
          </a:p>
          <a:p>
            <a:pPr indent="-228600" lvl="0" marL="457200" rtl="0">
              <a:spcBef>
                <a:spcPts val="0"/>
              </a:spcBef>
            </a:pPr>
            <a:r>
              <a:rPr lang="en"/>
              <a:t>It isn’t all written to you, but it is written for you</a:t>
            </a:r>
          </a:p>
          <a:p>
            <a:pPr indent="-228600" lvl="0" marL="457200">
              <a:spcBef>
                <a:spcPts val="0"/>
              </a:spcBef>
            </a:pPr>
            <a:r>
              <a:rPr lang="en"/>
              <a:t>If it isn’t written to you, make sure you aren’t stealing promises</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1">
                                            <p:txEl>
                                              <p:pRg end="0" st="0"/>
                                            </p:txEl>
                                          </p:spTgt>
                                        </p:tgtEl>
                                        <p:attrNameLst>
                                          <p:attrName>style.visibility</p:attrName>
                                        </p:attrNameLst>
                                      </p:cBhvr>
                                      <p:to>
                                        <p:strVal val="visible"/>
                                      </p:to>
                                    </p:set>
                                    <p:animEffect filter="fade" transition="in">
                                      <p:cBhvr>
                                        <p:cTn dur="1000"/>
                                        <p:tgtEl>
                                          <p:spTgt spid="15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1">
                                            <p:txEl>
                                              <p:pRg end="1" st="1"/>
                                            </p:txEl>
                                          </p:spTgt>
                                        </p:tgtEl>
                                        <p:attrNameLst>
                                          <p:attrName>style.visibility</p:attrName>
                                        </p:attrNameLst>
                                      </p:cBhvr>
                                      <p:to>
                                        <p:strVal val="visible"/>
                                      </p:to>
                                    </p:set>
                                    <p:animEffect filter="fade" transition="in">
                                      <p:cBhvr>
                                        <p:cTn dur="1000"/>
                                        <p:tgtEl>
                                          <p:spTgt spid="15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1">
                                            <p:txEl>
                                              <p:pRg end="2" st="2"/>
                                            </p:txEl>
                                          </p:spTgt>
                                        </p:tgtEl>
                                        <p:attrNameLst>
                                          <p:attrName>style.visibility</p:attrName>
                                        </p:attrNameLst>
                                      </p:cBhvr>
                                      <p:to>
                                        <p:strVal val="visible"/>
                                      </p:to>
                                    </p:set>
                                    <p:animEffect filter="fade" transition="in">
                                      <p:cBhvr>
                                        <p:cTn dur="1000"/>
                                        <p:tgtEl>
                                          <p:spTgt spid="15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1">
                                            <p:txEl>
                                              <p:pRg end="3" st="3"/>
                                            </p:txEl>
                                          </p:spTgt>
                                        </p:tgtEl>
                                        <p:attrNameLst>
                                          <p:attrName>style.visibility</p:attrName>
                                        </p:attrNameLst>
                                      </p:cBhvr>
                                      <p:to>
                                        <p:strVal val="visible"/>
                                      </p:to>
                                    </p:set>
                                    <p:animEffect filter="fade" transition="in">
                                      <p:cBhvr>
                                        <p:cTn dur="1000"/>
                                        <p:tgtEl>
                                          <p:spTgt spid="151">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5" name="Shape 155"/>
        <p:cNvGrpSpPr/>
        <p:nvPr/>
      </p:nvGrpSpPr>
      <p:grpSpPr>
        <a:xfrm>
          <a:off x="0" y="0"/>
          <a:ext cx="0" cy="0"/>
          <a:chOff x="0" y="0"/>
          <a:chExt cx="0" cy="0"/>
        </a:xfrm>
      </p:grpSpPr>
      <p:sp>
        <p:nvSpPr>
          <p:cNvPr id="156" name="Shape 156"/>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Plot</a:t>
            </a:r>
          </a:p>
        </p:txBody>
      </p:sp>
      <p:sp>
        <p:nvSpPr>
          <p:cNvPr id="157" name="Shape 157"/>
          <p:cNvSpPr txBox="1"/>
          <p:nvPr>
            <p:ph idx="1" type="body"/>
          </p:nvPr>
        </p:nvSpPr>
        <p:spPr>
          <a:xfrm>
            <a:off x="311700" y="1234075"/>
            <a:ext cx="8520600" cy="3334800"/>
          </a:xfrm>
          <a:prstGeom prst="rect">
            <a:avLst/>
          </a:prstGeom>
        </p:spPr>
        <p:txBody>
          <a:bodyPr anchorCtr="0" anchor="t" bIns="91425" lIns="91425" rIns="91425" tIns="91425">
            <a:noAutofit/>
          </a:bodyPr>
          <a:lstStyle/>
          <a:p>
            <a:pPr lvl="0">
              <a:spcBef>
                <a:spcPts val="0"/>
              </a:spcBef>
              <a:buNone/>
            </a:pPr>
            <a:r>
              <a:rPr lang="en"/>
              <a:t>What is actually happening in the book?</a:t>
            </a:r>
          </a:p>
          <a:p>
            <a:pPr indent="-228600" lvl="0" marL="457200" rtl="0">
              <a:spcBef>
                <a:spcPts val="0"/>
              </a:spcBef>
            </a:pPr>
            <a:r>
              <a:rPr lang="en"/>
              <a:t>Three Applications of Scriptures *Come back tomorrow ;) </a:t>
            </a:r>
          </a:p>
          <a:p>
            <a:pPr indent="-228600" lvl="0" marL="457200" rtl="0">
              <a:spcBef>
                <a:spcPts val="0"/>
              </a:spcBef>
            </a:pPr>
            <a:r>
              <a:rPr lang="en"/>
              <a:t>Taking the Bible literally, not figuratively or fictionally: what the Bible says happened did in fact happen.</a:t>
            </a:r>
          </a:p>
          <a:p>
            <a:pPr indent="-228600" lvl="0" marL="457200">
              <a:spcBef>
                <a:spcPts val="0"/>
              </a:spcBef>
            </a:pPr>
            <a:r>
              <a:rPr lang="en"/>
              <a:t>The plot of the Bible is completely laid out for us from creation to eternity future. We have the exposition, rising action, climax, falling action, and resolution all within Genesis and Revelation.</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7">
                                            <p:txEl>
                                              <p:pRg end="0" st="0"/>
                                            </p:txEl>
                                          </p:spTgt>
                                        </p:tgtEl>
                                        <p:attrNameLst>
                                          <p:attrName>style.visibility</p:attrName>
                                        </p:attrNameLst>
                                      </p:cBhvr>
                                      <p:to>
                                        <p:strVal val="visible"/>
                                      </p:to>
                                    </p:set>
                                    <p:animEffect filter="fade" transition="in">
                                      <p:cBhvr>
                                        <p:cTn dur="1000"/>
                                        <p:tgtEl>
                                          <p:spTgt spid="15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7">
                                            <p:txEl>
                                              <p:pRg end="1" st="1"/>
                                            </p:txEl>
                                          </p:spTgt>
                                        </p:tgtEl>
                                        <p:attrNameLst>
                                          <p:attrName>style.visibility</p:attrName>
                                        </p:attrNameLst>
                                      </p:cBhvr>
                                      <p:to>
                                        <p:strVal val="visible"/>
                                      </p:to>
                                    </p:set>
                                    <p:animEffect filter="fade" transition="in">
                                      <p:cBhvr>
                                        <p:cTn dur="1000"/>
                                        <p:tgtEl>
                                          <p:spTgt spid="15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7">
                                            <p:txEl>
                                              <p:pRg end="2" st="2"/>
                                            </p:txEl>
                                          </p:spTgt>
                                        </p:tgtEl>
                                        <p:attrNameLst>
                                          <p:attrName>style.visibility</p:attrName>
                                        </p:attrNameLst>
                                      </p:cBhvr>
                                      <p:to>
                                        <p:strVal val="visible"/>
                                      </p:to>
                                    </p:set>
                                    <p:animEffect filter="fade" transition="in">
                                      <p:cBhvr>
                                        <p:cTn dur="1000"/>
                                        <p:tgtEl>
                                          <p:spTgt spid="15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7">
                                            <p:txEl>
                                              <p:pRg end="3" st="3"/>
                                            </p:txEl>
                                          </p:spTgt>
                                        </p:tgtEl>
                                        <p:attrNameLst>
                                          <p:attrName>style.visibility</p:attrName>
                                        </p:attrNameLst>
                                      </p:cBhvr>
                                      <p:to>
                                        <p:strVal val="visible"/>
                                      </p:to>
                                    </p:set>
                                    <p:animEffect filter="fade" transition="in">
                                      <p:cBhvr>
                                        <p:cTn dur="1000"/>
                                        <p:tgtEl>
                                          <p:spTgt spid="157">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1" name="Shape 161"/>
        <p:cNvGrpSpPr/>
        <p:nvPr/>
      </p:nvGrpSpPr>
      <p:grpSpPr>
        <a:xfrm>
          <a:off x="0" y="0"/>
          <a:ext cx="0" cy="0"/>
          <a:chOff x="0" y="0"/>
          <a:chExt cx="0" cy="0"/>
        </a:xfrm>
      </p:grpSpPr>
      <p:sp>
        <p:nvSpPr>
          <p:cNvPr id="162" name="Shape 162"/>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Setting</a:t>
            </a:r>
          </a:p>
        </p:txBody>
      </p:sp>
      <p:sp>
        <p:nvSpPr>
          <p:cNvPr id="163" name="Shape 163"/>
          <p:cNvSpPr txBox="1"/>
          <p:nvPr>
            <p:ph idx="1" type="body"/>
          </p:nvPr>
        </p:nvSpPr>
        <p:spPr>
          <a:xfrm>
            <a:off x="311700" y="1234075"/>
            <a:ext cx="8520600" cy="3334800"/>
          </a:xfrm>
          <a:prstGeom prst="rect">
            <a:avLst/>
          </a:prstGeom>
        </p:spPr>
        <p:txBody>
          <a:bodyPr anchorCtr="0" anchor="t" bIns="91425" lIns="91425" rIns="91425" tIns="91425">
            <a:noAutofit/>
          </a:bodyPr>
          <a:lstStyle/>
          <a:p>
            <a:pPr lvl="0">
              <a:spcBef>
                <a:spcPts val="0"/>
              </a:spcBef>
              <a:buNone/>
            </a:pPr>
            <a:r>
              <a:rPr lang="en"/>
              <a:t>When and where is the book that you are reading written?</a:t>
            </a:r>
          </a:p>
          <a:p>
            <a:pPr indent="-228600" lvl="0" marL="457200" rtl="0">
              <a:spcBef>
                <a:spcPts val="0"/>
              </a:spcBef>
            </a:pPr>
            <a:r>
              <a:rPr lang="en"/>
              <a:t>Where was Paul when he wrote the Book of Philippians?</a:t>
            </a:r>
          </a:p>
          <a:p>
            <a:pPr indent="-228600" lvl="0" marL="457200" rtl="0">
              <a:spcBef>
                <a:spcPts val="0"/>
              </a:spcBef>
            </a:pPr>
            <a:r>
              <a:rPr lang="en"/>
              <a:t>What is the theme of Philippians?</a:t>
            </a:r>
          </a:p>
          <a:p>
            <a:pPr indent="-228600" lvl="0" marL="457200">
              <a:spcBef>
                <a:spcPts val="0"/>
              </a:spcBef>
            </a:pPr>
            <a:r>
              <a:rPr lang="en"/>
              <a:t>How does that impact someone reading through Philippians?</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3">
                                            <p:txEl>
                                              <p:pRg end="0" st="0"/>
                                            </p:txEl>
                                          </p:spTgt>
                                        </p:tgtEl>
                                        <p:attrNameLst>
                                          <p:attrName>style.visibility</p:attrName>
                                        </p:attrNameLst>
                                      </p:cBhvr>
                                      <p:to>
                                        <p:strVal val="visible"/>
                                      </p:to>
                                    </p:set>
                                    <p:animEffect filter="fade" transition="in">
                                      <p:cBhvr>
                                        <p:cTn dur="1000"/>
                                        <p:tgtEl>
                                          <p:spTgt spid="16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3">
                                            <p:txEl>
                                              <p:pRg end="1" st="1"/>
                                            </p:txEl>
                                          </p:spTgt>
                                        </p:tgtEl>
                                        <p:attrNameLst>
                                          <p:attrName>style.visibility</p:attrName>
                                        </p:attrNameLst>
                                      </p:cBhvr>
                                      <p:to>
                                        <p:strVal val="visible"/>
                                      </p:to>
                                    </p:set>
                                    <p:animEffect filter="fade" transition="in">
                                      <p:cBhvr>
                                        <p:cTn dur="1000"/>
                                        <p:tgtEl>
                                          <p:spTgt spid="16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3">
                                            <p:txEl>
                                              <p:pRg end="2" st="2"/>
                                            </p:txEl>
                                          </p:spTgt>
                                        </p:tgtEl>
                                        <p:attrNameLst>
                                          <p:attrName>style.visibility</p:attrName>
                                        </p:attrNameLst>
                                      </p:cBhvr>
                                      <p:to>
                                        <p:strVal val="visible"/>
                                      </p:to>
                                    </p:set>
                                    <p:animEffect filter="fade" transition="in">
                                      <p:cBhvr>
                                        <p:cTn dur="1000"/>
                                        <p:tgtEl>
                                          <p:spTgt spid="16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3">
                                            <p:txEl>
                                              <p:pRg end="3" st="3"/>
                                            </p:txEl>
                                          </p:spTgt>
                                        </p:tgtEl>
                                        <p:attrNameLst>
                                          <p:attrName>style.visibility</p:attrName>
                                        </p:attrNameLst>
                                      </p:cBhvr>
                                      <p:to>
                                        <p:strVal val="visible"/>
                                      </p:to>
                                    </p:set>
                                    <p:animEffect filter="fade" transition="in">
                                      <p:cBhvr>
                                        <p:cTn dur="1000"/>
                                        <p:tgtEl>
                                          <p:spTgt spid="163">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7" name="Shape 167"/>
        <p:cNvGrpSpPr/>
        <p:nvPr/>
      </p:nvGrpSpPr>
      <p:grpSpPr>
        <a:xfrm>
          <a:off x="0" y="0"/>
          <a:ext cx="0" cy="0"/>
          <a:chOff x="0" y="0"/>
          <a:chExt cx="0" cy="0"/>
        </a:xfrm>
      </p:grpSpPr>
      <p:sp>
        <p:nvSpPr>
          <p:cNvPr id="168" name="Shape 168"/>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Theme</a:t>
            </a:r>
          </a:p>
        </p:txBody>
      </p:sp>
      <p:sp>
        <p:nvSpPr>
          <p:cNvPr id="169" name="Shape 169"/>
          <p:cNvSpPr txBox="1"/>
          <p:nvPr>
            <p:ph idx="1" type="body"/>
          </p:nvPr>
        </p:nvSpPr>
        <p:spPr>
          <a:xfrm>
            <a:off x="311700" y="1234075"/>
            <a:ext cx="8520600" cy="3334800"/>
          </a:xfrm>
          <a:prstGeom prst="rect">
            <a:avLst/>
          </a:prstGeom>
        </p:spPr>
        <p:txBody>
          <a:bodyPr anchorCtr="0" anchor="t" bIns="91425" lIns="91425" rIns="91425" tIns="91425">
            <a:noAutofit/>
          </a:bodyPr>
          <a:lstStyle/>
          <a:p>
            <a:pPr lvl="0">
              <a:spcBef>
                <a:spcPts val="0"/>
              </a:spcBef>
              <a:buNone/>
            </a:pPr>
            <a:r>
              <a:rPr lang="en"/>
              <a:t>What is the lesson or overarching idea that you learn from the book?</a:t>
            </a:r>
          </a:p>
          <a:p>
            <a:pPr indent="-228600" lvl="0" marL="457200" rtl="0">
              <a:spcBef>
                <a:spcPts val="0"/>
              </a:spcBef>
            </a:pPr>
            <a:r>
              <a:rPr lang="en"/>
              <a:t>1 Corinthians: “Know ye not” appears 8X 16 chapters...that’s once every other chapter</a:t>
            </a:r>
          </a:p>
          <a:p>
            <a:pPr indent="-228600" lvl="1" marL="914400" rtl="0">
              <a:spcBef>
                <a:spcPts val="0"/>
              </a:spcBef>
            </a:pPr>
            <a:r>
              <a:rPr lang="en"/>
              <a:t>Paul is rebuking the Corinthians</a:t>
            </a:r>
          </a:p>
          <a:p>
            <a:pPr indent="-228600" lvl="0" marL="457200" rtl="0">
              <a:spcBef>
                <a:spcPts val="0"/>
              </a:spcBef>
            </a:pPr>
            <a:r>
              <a:rPr lang="en"/>
              <a:t>Philippians: “joy” appears 6X in only 4 chapters</a:t>
            </a:r>
          </a:p>
          <a:p>
            <a:pPr indent="-228600" lvl="1" marL="914400" rtl="0">
              <a:spcBef>
                <a:spcPts val="0"/>
              </a:spcBef>
            </a:pPr>
            <a:r>
              <a:rPr lang="en"/>
              <a:t>Paul is exhorting the Philippians to have joy</a:t>
            </a:r>
          </a:p>
          <a:p>
            <a:pPr indent="-228600" lvl="0" marL="457200" rtl="0">
              <a:spcBef>
                <a:spcPts val="0"/>
              </a:spcBef>
            </a:pPr>
            <a:r>
              <a:rPr lang="en"/>
              <a:t>1 John: “love” appears 33X!!!! in 5 chapters</a:t>
            </a:r>
          </a:p>
          <a:p>
            <a:pPr indent="-228600" lvl="1" marL="914400">
              <a:spcBef>
                <a:spcPts val="0"/>
              </a:spcBef>
            </a:pPr>
            <a:r>
              <a:rPr lang="en"/>
              <a:t>That’s pretty obvious...</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xEl>
                                              <p:pRg end="0" st="0"/>
                                            </p:txEl>
                                          </p:spTgt>
                                        </p:tgtEl>
                                        <p:attrNameLst>
                                          <p:attrName>style.visibility</p:attrName>
                                        </p:attrNameLst>
                                      </p:cBhvr>
                                      <p:to>
                                        <p:strVal val="visible"/>
                                      </p:to>
                                    </p:set>
                                    <p:animEffect filter="fade" transition="in">
                                      <p:cBhvr>
                                        <p:cTn dur="1000"/>
                                        <p:tgtEl>
                                          <p:spTgt spid="16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xEl>
                                              <p:pRg end="1" st="1"/>
                                            </p:txEl>
                                          </p:spTgt>
                                        </p:tgtEl>
                                        <p:attrNameLst>
                                          <p:attrName>style.visibility</p:attrName>
                                        </p:attrNameLst>
                                      </p:cBhvr>
                                      <p:to>
                                        <p:strVal val="visible"/>
                                      </p:to>
                                    </p:set>
                                    <p:animEffect filter="fade" transition="in">
                                      <p:cBhvr>
                                        <p:cTn dur="1000"/>
                                        <p:tgtEl>
                                          <p:spTgt spid="16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xEl>
                                              <p:pRg end="2" st="2"/>
                                            </p:txEl>
                                          </p:spTgt>
                                        </p:tgtEl>
                                        <p:attrNameLst>
                                          <p:attrName>style.visibility</p:attrName>
                                        </p:attrNameLst>
                                      </p:cBhvr>
                                      <p:to>
                                        <p:strVal val="visible"/>
                                      </p:to>
                                    </p:set>
                                    <p:animEffect filter="fade" transition="in">
                                      <p:cBhvr>
                                        <p:cTn dur="1000"/>
                                        <p:tgtEl>
                                          <p:spTgt spid="16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xEl>
                                              <p:pRg end="3" st="3"/>
                                            </p:txEl>
                                          </p:spTgt>
                                        </p:tgtEl>
                                        <p:attrNameLst>
                                          <p:attrName>style.visibility</p:attrName>
                                        </p:attrNameLst>
                                      </p:cBhvr>
                                      <p:to>
                                        <p:strVal val="visible"/>
                                      </p:to>
                                    </p:set>
                                    <p:animEffect filter="fade" transition="in">
                                      <p:cBhvr>
                                        <p:cTn dur="1000"/>
                                        <p:tgtEl>
                                          <p:spTgt spid="16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xEl>
                                              <p:pRg end="4" st="4"/>
                                            </p:txEl>
                                          </p:spTgt>
                                        </p:tgtEl>
                                        <p:attrNameLst>
                                          <p:attrName>style.visibility</p:attrName>
                                        </p:attrNameLst>
                                      </p:cBhvr>
                                      <p:to>
                                        <p:strVal val="visible"/>
                                      </p:to>
                                    </p:set>
                                    <p:animEffect filter="fade" transition="in">
                                      <p:cBhvr>
                                        <p:cTn dur="1000"/>
                                        <p:tgtEl>
                                          <p:spTgt spid="16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xEl>
                                              <p:pRg end="5" st="5"/>
                                            </p:txEl>
                                          </p:spTgt>
                                        </p:tgtEl>
                                        <p:attrNameLst>
                                          <p:attrName>style.visibility</p:attrName>
                                        </p:attrNameLst>
                                      </p:cBhvr>
                                      <p:to>
                                        <p:strVal val="visible"/>
                                      </p:to>
                                    </p:set>
                                    <p:animEffect filter="fade" transition="in">
                                      <p:cBhvr>
                                        <p:cTn dur="1000"/>
                                        <p:tgtEl>
                                          <p:spTgt spid="16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xEl>
                                              <p:pRg end="6" st="6"/>
                                            </p:txEl>
                                          </p:spTgt>
                                        </p:tgtEl>
                                        <p:attrNameLst>
                                          <p:attrName>style.visibility</p:attrName>
                                        </p:attrNameLst>
                                      </p:cBhvr>
                                      <p:to>
                                        <p:strVal val="visible"/>
                                      </p:to>
                                    </p:set>
                                    <p:animEffect filter="fade" transition="in">
                                      <p:cBhvr>
                                        <p:cTn dur="1000"/>
                                        <p:tgtEl>
                                          <p:spTgt spid="169">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3" name="Shape 173"/>
        <p:cNvGrpSpPr/>
        <p:nvPr/>
      </p:nvGrpSpPr>
      <p:grpSpPr>
        <a:xfrm>
          <a:off x="0" y="0"/>
          <a:ext cx="0" cy="0"/>
          <a:chOff x="0" y="0"/>
          <a:chExt cx="0" cy="0"/>
        </a:xfrm>
      </p:grpSpPr>
      <p:sp>
        <p:nvSpPr>
          <p:cNvPr id="174" name="Shape 174"/>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Purpose: Why Did We Just Learn English? </a:t>
            </a:r>
          </a:p>
        </p:txBody>
      </p:sp>
      <p:sp>
        <p:nvSpPr>
          <p:cNvPr id="175" name="Shape 175"/>
          <p:cNvSpPr txBox="1"/>
          <p:nvPr>
            <p:ph idx="1" type="body"/>
          </p:nvPr>
        </p:nvSpPr>
        <p:spPr>
          <a:xfrm>
            <a:off x="311700" y="1234075"/>
            <a:ext cx="8520600" cy="3334800"/>
          </a:xfrm>
          <a:prstGeom prst="rect">
            <a:avLst/>
          </a:prstGeom>
        </p:spPr>
        <p:txBody>
          <a:bodyPr anchorCtr="0" anchor="t" bIns="91425" lIns="91425" rIns="91425" tIns="91425">
            <a:noAutofit/>
          </a:bodyPr>
          <a:lstStyle/>
          <a:p>
            <a:pPr indent="-228600" lvl="0" marL="457200" rtl="0">
              <a:lnSpc>
                <a:spcPct val="150000"/>
              </a:lnSpc>
              <a:spcBef>
                <a:spcPts val="0"/>
              </a:spcBef>
            </a:pPr>
            <a:r>
              <a:rPr b="1" lang="en" u="sng"/>
              <a:t>Understanding</a:t>
            </a:r>
            <a:r>
              <a:rPr b="1" lang="en"/>
              <a:t>: </a:t>
            </a:r>
            <a:r>
              <a:rPr lang="en"/>
              <a:t>A lot of verses in the Bible can be filled with commas and other punctuation marks that we don’t use in our own writing, but understanding them is critical.</a:t>
            </a:r>
          </a:p>
          <a:p>
            <a:pPr indent="-228600" lvl="0" marL="457200" rtl="0">
              <a:lnSpc>
                <a:spcPct val="150000"/>
              </a:lnSpc>
              <a:spcBef>
                <a:spcPts val="0"/>
              </a:spcBef>
            </a:pPr>
            <a:r>
              <a:rPr b="1" lang="en" u="sng"/>
              <a:t>Strategy</a:t>
            </a:r>
            <a:r>
              <a:rPr b="1" lang="en"/>
              <a:t>:</a:t>
            </a:r>
            <a:r>
              <a:rPr lang="en"/>
              <a:t> Our English classes are moving away from teaching the mechanics of the language and more toward social justice...code for “justice of the people”- Laodicea…</a:t>
            </a:r>
          </a:p>
          <a:p>
            <a:pPr indent="-228600" lvl="0" marL="457200">
              <a:lnSpc>
                <a:spcPct val="150000"/>
              </a:lnSpc>
              <a:spcBef>
                <a:spcPts val="0"/>
              </a:spcBef>
            </a:pPr>
            <a:r>
              <a:rPr b="1" lang="en" u="sng"/>
              <a:t>Preparation</a:t>
            </a:r>
            <a:r>
              <a:rPr b="1" lang="en"/>
              <a:t>:</a:t>
            </a:r>
            <a:r>
              <a:rPr lang="en"/>
              <a:t> Knowing the language of the Bible is knowing the intricacies of your sword. A good soldier knows how to use his equipment.</a:t>
            </a:r>
          </a:p>
          <a:p>
            <a:pPr lvl="0">
              <a:spcBef>
                <a:spcPts val="0"/>
              </a:spcBef>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5">
                                            <p:txEl>
                                              <p:pRg end="0" st="0"/>
                                            </p:txEl>
                                          </p:spTgt>
                                        </p:tgtEl>
                                        <p:attrNameLst>
                                          <p:attrName>style.visibility</p:attrName>
                                        </p:attrNameLst>
                                      </p:cBhvr>
                                      <p:to>
                                        <p:strVal val="visible"/>
                                      </p:to>
                                    </p:set>
                                    <p:animEffect filter="fade" transition="in">
                                      <p:cBhvr>
                                        <p:cTn dur="1000"/>
                                        <p:tgtEl>
                                          <p:spTgt spid="17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5">
                                            <p:txEl>
                                              <p:pRg end="1" st="1"/>
                                            </p:txEl>
                                          </p:spTgt>
                                        </p:tgtEl>
                                        <p:attrNameLst>
                                          <p:attrName>style.visibility</p:attrName>
                                        </p:attrNameLst>
                                      </p:cBhvr>
                                      <p:to>
                                        <p:strVal val="visible"/>
                                      </p:to>
                                    </p:set>
                                    <p:animEffect filter="fade" transition="in">
                                      <p:cBhvr>
                                        <p:cTn dur="1000"/>
                                        <p:tgtEl>
                                          <p:spTgt spid="17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5">
                                            <p:txEl>
                                              <p:pRg end="2" st="2"/>
                                            </p:txEl>
                                          </p:spTgt>
                                        </p:tgtEl>
                                        <p:attrNameLst>
                                          <p:attrName>style.visibility</p:attrName>
                                        </p:attrNameLst>
                                      </p:cBhvr>
                                      <p:to>
                                        <p:strVal val="visible"/>
                                      </p:to>
                                    </p:set>
                                    <p:animEffect filter="fade" transition="in">
                                      <p:cBhvr>
                                        <p:cTn dur="1000"/>
                                        <p:tgtEl>
                                          <p:spTgt spid="17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5">
                                            <p:txEl>
                                              <p:pRg end="3" st="3"/>
                                            </p:txEl>
                                          </p:spTgt>
                                        </p:tgtEl>
                                        <p:attrNameLst>
                                          <p:attrName>style.visibility</p:attrName>
                                        </p:attrNameLst>
                                      </p:cBhvr>
                                      <p:to>
                                        <p:strVal val="visible"/>
                                      </p:to>
                                    </p:set>
                                    <p:animEffect filter="fade" transition="in">
                                      <p:cBhvr>
                                        <p:cTn dur="1000"/>
                                        <p:tgtEl>
                                          <p:spTgt spid="175">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1" name="Shape 71"/>
        <p:cNvGrpSpPr/>
        <p:nvPr/>
      </p:nvGrpSpPr>
      <p:grpSpPr>
        <a:xfrm>
          <a:off x="0" y="0"/>
          <a:ext cx="0" cy="0"/>
          <a:chOff x="0" y="0"/>
          <a:chExt cx="0" cy="0"/>
        </a:xfrm>
      </p:grpSpPr>
      <p:sp>
        <p:nvSpPr>
          <p:cNvPr id="72" name="Shape 72"/>
          <p:cNvSpPr txBox="1"/>
          <p:nvPr>
            <p:ph type="ctrTitle"/>
          </p:nvPr>
        </p:nvSpPr>
        <p:spPr>
          <a:xfrm>
            <a:off x="344250" y="1403850"/>
            <a:ext cx="8455500" cy="2146800"/>
          </a:xfrm>
          <a:prstGeom prst="rect">
            <a:avLst/>
          </a:prstGeom>
        </p:spPr>
        <p:txBody>
          <a:bodyPr anchorCtr="0" anchor="ctr" bIns="91425" lIns="91425" rIns="91425" tIns="91425">
            <a:noAutofit/>
          </a:bodyPr>
          <a:lstStyle/>
          <a:p>
            <a:pPr lvl="0">
              <a:spcBef>
                <a:spcPts val="0"/>
              </a:spcBef>
              <a:buNone/>
            </a:pPr>
            <a:r>
              <a:rPr lang="en"/>
              <a:t>Elements of the Language</a:t>
            </a:r>
          </a:p>
        </p:txBody>
      </p:sp>
      <p:sp>
        <p:nvSpPr>
          <p:cNvPr id="73" name="Shape 73"/>
          <p:cNvSpPr txBox="1"/>
          <p:nvPr>
            <p:ph idx="1" type="subTitle"/>
          </p:nvPr>
        </p:nvSpPr>
        <p:spPr>
          <a:xfrm>
            <a:off x="344250" y="3550650"/>
            <a:ext cx="6003000" cy="581700"/>
          </a:xfrm>
          <a:prstGeom prst="rect">
            <a:avLst/>
          </a:prstGeom>
        </p:spPr>
        <p:txBody>
          <a:bodyPr anchorCtr="0" anchor="ctr" bIns="91425" lIns="91425" rIns="91425" tIns="91425">
            <a:noAutofit/>
          </a:bodyPr>
          <a:lstStyle/>
          <a:p>
            <a:pPr lvl="0">
              <a:spcBef>
                <a:spcPts val="0"/>
              </a:spcBef>
              <a:buNone/>
            </a:pPr>
            <a:r>
              <a:rPr lang="en"/>
              <a:t>Bible Boot Camp Day 2, Session 2 &amp; 3</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9" name="Shape 179"/>
        <p:cNvGrpSpPr/>
        <p:nvPr/>
      </p:nvGrpSpPr>
      <p:grpSpPr>
        <a:xfrm>
          <a:off x="0" y="0"/>
          <a:ext cx="0" cy="0"/>
          <a:chOff x="0" y="0"/>
          <a:chExt cx="0" cy="0"/>
        </a:xfrm>
      </p:grpSpPr>
      <p:sp>
        <p:nvSpPr>
          <p:cNvPr id="180" name="Shape 180"/>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What is the BEST way to practice?</a:t>
            </a:r>
          </a:p>
        </p:txBody>
      </p:sp>
      <p:sp>
        <p:nvSpPr>
          <p:cNvPr id="181" name="Shape 181"/>
          <p:cNvSpPr txBox="1"/>
          <p:nvPr>
            <p:ph idx="1" type="body"/>
          </p:nvPr>
        </p:nvSpPr>
        <p:spPr>
          <a:xfrm>
            <a:off x="311700" y="1234075"/>
            <a:ext cx="8520600" cy="3334800"/>
          </a:xfrm>
          <a:prstGeom prst="rect">
            <a:avLst/>
          </a:prstGeom>
        </p:spPr>
        <p:txBody>
          <a:bodyPr anchorCtr="0" anchor="t" bIns="91425" lIns="91425" rIns="91425" tIns="91425">
            <a:noAutofit/>
          </a:bodyPr>
          <a:lstStyle/>
          <a:p>
            <a:pPr lvl="0" rtl="0" algn="ctr">
              <a:spcBef>
                <a:spcPts val="0"/>
              </a:spcBef>
              <a:buNone/>
            </a:pPr>
            <a:r>
              <a:t/>
            </a:r>
            <a:endParaRPr sz="4800"/>
          </a:p>
          <a:p>
            <a:pPr lvl="0" algn="ctr">
              <a:spcBef>
                <a:spcPts val="0"/>
              </a:spcBef>
              <a:buNone/>
            </a:pPr>
            <a:r>
              <a:rPr lang="en" sz="4800"/>
              <a:t>Get the Book open!</a:t>
            </a:r>
          </a:p>
          <a:p>
            <a:pPr lvl="0">
              <a:spcBef>
                <a:spcPts val="0"/>
              </a:spcBef>
              <a:buNone/>
            </a:pPr>
            <a:r>
              <a:t/>
            </a:r>
            <a:endParaRPr/>
          </a:p>
          <a:p>
            <a:pPr lvl="0">
              <a:spcBef>
                <a:spcPts val="0"/>
              </a:spcBef>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1">
                                            <p:txEl>
                                              <p:pRg end="0" st="0"/>
                                            </p:txEl>
                                          </p:spTgt>
                                        </p:tgtEl>
                                        <p:attrNameLst>
                                          <p:attrName>style.visibility</p:attrName>
                                        </p:attrNameLst>
                                      </p:cBhvr>
                                      <p:to>
                                        <p:strVal val="visible"/>
                                      </p:to>
                                    </p:set>
                                    <p:animEffect filter="fade" transition="in">
                                      <p:cBhvr>
                                        <p:cTn dur="1000"/>
                                        <p:tgtEl>
                                          <p:spTgt spid="18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1">
                                            <p:txEl>
                                              <p:pRg end="1" st="1"/>
                                            </p:txEl>
                                          </p:spTgt>
                                        </p:tgtEl>
                                        <p:attrNameLst>
                                          <p:attrName>style.visibility</p:attrName>
                                        </p:attrNameLst>
                                      </p:cBhvr>
                                      <p:to>
                                        <p:strVal val="visible"/>
                                      </p:to>
                                    </p:set>
                                    <p:animEffect filter="fade" transition="in">
                                      <p:cBhvr>
                                        <p:cTn dur="1000"/>
                                        <p:tgtEl>
                                          <p:spTgt spid="18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1">
                                            <p:txEl>
                                              <p:pRg end="2" st="2"/>
                                            </p:txEl>
                                          </p:spTgt>
                                        </p:tgtEl>
                                        <p:attrNameLst>
                                          <p:attrName>style.visibility</p:attrName>
                                        </p:attrNameLst>
                                      </p:cBhvr>
                                      <p:to>
                                        <p:strVal val="visible"/>
                                      </p:to>
                                    </p:set>
                                    <p:animEffect filter="fade" transition="in">
                                      <p:cBhvr>
                                        <p:cTn dur="1000"/>
                                        <p:tgtEl>
                                          <p:spTgt spid="18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1">
                                            <p:txEl>
                                              <p:pRg end="3" st="3"/>
                                            </p:txEl>
                                          </p:spTgt>
                                        </p:tgtEl>
                                        <p:attrNameLst>
                                          <p:attrName>style.visibility</p:attrName>
                                        </p:attrNameLst>
                                      </p:cBhvr>
                                      <p:to>
                                        <p:strVal val="visible"/>
                                      </p:to>
                                    </p:set>
                                    <p:animEffect filter="fade" transition="in">
                                      <p:cBhvr>
                                        <p:cTn dur="1000"/>
                                        <p:tgtEl>
                                          <p:spTgt spid="181">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5" name="Shape 185"/>
        <p:cNvGrpSpPr/>
        <p:nvPr/>
      </p:nvGrpSpPr>
      <p:grpSpPr>
        <a:xfrm>
          <a:off x="0" y="0"/>
          <a:ext cx="0" cy="0"/>
          <a:chOff x="0" y="0"/>
          <a:chExt cx="0" cy="0"/>
        </a:xfrm>
      </p:grpSpPr>
      <p:sp>
        <p:nvSpPr>
          <p:cNvPr id="186" name="Shape 186"/>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Extra Nuggest: Weird Words in the KJV</a:t>
            </a:r>
          </a:p>
        </p:txBody>
      </p:sp>
      <p:sp>
        <p:nvSpPr>
          <p:cNvPr id="187" name="Shape 187"/>
          <p:cNvSpPr txBox="1"/>
          <p:nvPr>
            <p:ph idx="1" type="body"/>
          </p:nvPr>
        </p:nvSpPr>
        <p:spPr>
          <a:xfrm>
            <a:off x="311700" y="1234075"/>
            <a:ext cx="8520600" cy="3334800"/>
          </a:xfrm>
          <a:prstGeom prst="rect">
            <a:avLst/>
          </a:prstGeom>
        </p:spPr>
        <p:txBody>
          <a:bodyPr anchorCtr="0" anchor="t" bIns="91425" lIns="91425" rIns="91425" tIns="91425">
            <a:noAutofit/>
          </a:bodyPr>
          <a:lstStyle/>
          <a:p>
            <a:pPr lvl="0">
              <a:spcBef>
                <a:spcPts val="0"/>
              </a:spcBef>
              <a:buClr>
                <a:schemeClr val="dk2"/>
              </a:buClr>
              <a:buSzPct val="61111"/>
              <a:buFont typeface="Arial"/>
              <a:buNone/>
            </a:pPr>
            <a:r>
              <a:rPr lang="en"/>
              <a:t>Privily…</a:t>
            </a:r>
          </a:p>
          <a:p>
            <a:pPr lvl="0">
              <a:spcBef>
                <a:spcPts val="0"/>
              </a:spcBef>
              <a:buClr>
                <a:schemeClr val="dk2"/>
              </a:buClr>
              <a:buSzPct val="61111"/>
              <a:buFont typeface="Arial"/>
              <a:buNone/>
            </a:pPr>
            <a:r>
              <a:rPr lang="en"/>
              <a:t>	Privately</a:t>
            </a:r>
          </a:p>
          <a:p>
            <a:pPr lvl="0">
              <a:spcBef>
                <a:spcPts val="0"/>
              </a:spcBef>
              <a:buNone/>
            </a:pPr>
            <a:r>
              <a:rPr lang="en"/>
              <a:t>Holpen…</a:t>
            </a:r>
          </a:p>
          <a:p>
            <a:pPr lvl="0">
              <a:spcBef>
                <a:spcPts val="0"/>
              </a:spcBef>
              <a:buNone/>
            </a:pPr>
            <a:r>
              <a:rPr lang="en"/>
              <a:t>	Helped</a:t>
            </a:r>
          </a:p>
          <a:p>
            <a:pPr lvl="0">
              <a:spcBef>
                <a:spcPts val="0"/>
              </a:spcBef>
              <a:buNone/>
            </a:pPr>
            <a:r>
              <a:rPr lang="en"/>
              <a:t>Conversation…</a:t>
            </a:r>
          </a:p>
          <a:p>
            <a:pPr lvl="0">
              <a:spcBef>
                <a:spcPts val="0"/>
              </a:spcBef>
              <a:buNone/>
            </a:pPr>
            <a:r>
              <a:rPr lang="en"/>
              <a:t>	Lifestyle</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0" st="0"/>
                                            </p:txEl>
                                          </p:spTgt>
                                        </p:tgtEl>
                                        <p:attrNameLst>
                                          <p:attrName>style.visibility</p:attrName>
                                        </p:attrNameLst>
                                      </p:cBhvr>
                                      <p:to>
                                        <p:strVal val="visible"/>
                                      </p:to>
                                    </p:set>
                                    <p:animEffect filter="fade" transition="in">
                                      <p:cBhvr>
                                        <p:cTn dur="1000"/>
                                        <p:tgtEl>
                                          <p:spTgt spid="18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1" st="1"/>
                                            </p:txEl>
                                          </p:spTgt>
                                        </p:tgtEl>
                                        <p:attrNameLst>
                                          <p:attrName>style.visibility</p:attrName>
                                        </p:attrNameLst>
                                      </p:cBhvr>
                                      <p:to>
                                        <p:strVal val="visible"/>
                                      </p:to>
                                    </p:set>
                                    <p:animEffect filter="fade" transition="in">
                                      <p:cBhvr>
                                        <p:cTn dur="1000"/>
                                        <p:tgtEl>
                                          <p:spTgt spid="18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2" st="2"/>
                                            </p:txEl>
                                          </p:spTgt>
                                        </p:tgtEl>
                                        <p:attrNameLst>
                                          <p:attrName>style.visibility</p:attrName>
                                        </p:attrNameLst>
                                      </p:cBhvr>
                                      <p:to>
                                        <p:strVal val="visible"/>
                                      </p:to>
                                    </p:set>
                                    <p:animEffect filter="fade" transition="in">
                                      <p:cBhvr>
                                        <p:cTn dur="1000"/>
                                        <p:tgtEl>
                                          <p:spTgt spid="18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3" st="3"/>
                                            </p:txEl>
                                          </p:spTgt>
                                        </p:tgtEl>
                                        <p:attrNameLst>
                                          <p:attrName>style.visibility</p:attrName>
                                        </p:attrNameLst>
                                      </p:cBhvr>
                                      <p:to>
                                        <p:strVal val="visible"/>
                                      </p:to>
                                    </p:set>
                                    <p:animEffect filter="fade" transition="in">
                                      <p:cBhvr>
                                        <p:cTn dur="1000"/>
                                        <p:tgtEl>
                                          <p:spTgt spid="18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4" st="4"/>
                                            </p:txEl>
                                          </p:spTgt>
                                        </p:tgtEl>
                                        <p:attrNameLst>
                                          <p:attrName>style.visibility</p:attrName>
                                        </p:attrNameLst>
                                      </p:cBhvr>
                                      <p:to>
                                        <p:strVal val="visible"/>
                                      </p:to>
                                    </p:set>
                                    <p:animEffect filter="fade" transition="in">
                                      <p:cBhvr>
                                        <p:cTn dur="1000"/>
                                        <p:tgtEl>
                                          <p:spTgt spid="18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5" st="5"/>
                                            </p:txEl>
                                          </p:spTgt>
                                        </p:tgtEl>
                                        <p:attrNameLst>
                                          <p:attrName>style.visibility</p:attrName>
                                        </p:attrNameLst>
                                      </p:cBhvr>
                                      <p:to>
                                        <p:strVal val="visible"/>
                                      </p:to>
                                    </p:set>
                                    <p:animEffect filter="fade" transition="in">
                                      <p:cBhvr>
                                        <p:cTn dur="1000"/>
                                        <p:tgtEl>
                                          <p:spTgt spid="187">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1" name="Shape 191"/>
        <p:cNvGrpSpPr/>
        <p:nvPr/>
      </p:nvGrpSpPr>
      <p:grpSpPr>
        <a:xfrm>
          <a:off x="0" y="0"/>
          <a:ext cx="0" cy="0"/>
          <a:chOff x="0" y="0"/>
          <a:chExt cx="0" cy="0"/>
        </a:xfrm>
      </p:grpSpPr>
      <p:sp>
        <p:nvSpPr>
          <p:cNvPr id="192" name="Shape 192"/>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Extra Nuggets Please...</a:t>
            </a:r>
          </a:p>
        </p:txBody>
      </p:sp>
      <p:sp>
        <p:nvSpPr>
          <p:cNvPr id="193" name="Shape 193"/>
          <p:cNvSpPr txBox="1"/>
          <p:nvPr>
            <p:ph idx="1" type="body"/>
          </p:nvPr>
        </p:nvSpPr>
        <p:spPr>
          <a:xfrm>
            <a:off x="311700" y="1234075"/>
            <a:ext cx="8520600" cy="3334800"/>
          </a:xfrm>
          <a:prstGeom prst="rect">
            <a:avLst/>
          </a:prstGeom>
        </p:spPr>
        <p:txBody>
          <a:bodyPr anchorCtr="0" anchor="t" bIns="91425" lIns="91425" rIns="91425" tIns="91425">
            <a:noAutofit/>
          </a:bodyPr>
          <a:lstStyle/>
          <a:p>
            <a:pPr lvl="0">
              <a:spcBef>
                <a:spcPts val="0"/>
              </a:spcBef>
              <a:buNone/>
            </a:pPr>
            <a:r>
              <a:rPr lang="en"/>
              <a:t>Chide…</a:t>
            </a:r>
          </a:p>
          <a:p>
            <a:pPr lvl="0">
              <a:spcBef>
                <a:spcPts val="0"/>
              </a:spcBef>
              <a:buNone/>
            </a:pPr>
            <a:r>
              <a:rPr lang="en"/>
              <a:t>	Contend</a:t>
            </a:r>
          </a:p>
          <a:p>
            <a:pPr lvl="0">
              <a:spcBef>
                <a:spcPts val="0"/>
              </a:spcBef>
              <a:buNone/>
            </a:pPr>
            <a:r>
              <a:rPr lang="en"/>
              <a:t>Bewrayeth…</a:t>
            </a:r>
          </a:p>
          <a:p>
            <a:pPr lvl="0">
              <a:spcBef>
                <a:spcPts val="0"/>
              </a:spcBef>
              <a:buNone/>
            </a:pPr>
            <a:r>
              <a:rPr lang="en"/>
              <a:t>	Call, Call Out</a:t>
            </a:r>
          </a:p>
          <a:p>
            <a:pPr lvl="0">
              <a:spcBef>
                <a:spcPts val="0"/>
              </a:spcBef>
              <a:buNone/>
            </a:pPr>
            <a:r>
              <a:rPr lang="en"/>
              <a:t>Artificer…</a:t>
            </a:r>
          </a:p>
          <a:p>
            <a:pPr lvl="0">
              <a:spcBef>
                <a:spcPts val="0"/>
              </a:spcBef>
              <a:buNone/>
            </a:pPr>
            <a:r>
              <a:rPr lang="en"/>
              <a:t>	Metal Craftsman</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3">
                                            <p:txEl>
                                              <p:pRg end="0" st="0"/>
                                            </p:txEl>
                                          </p:spTgt>
                                        </p:tgtEl>
                                        <p:attrNameLst>
                                          <p:attrName>style.visibility</p:attrName>
                                        </p:attrNameLst>
                                      </p:cBhvr>
                                      <p:to>
                                        <p:strVal val="visible"/>
                                      </p:to>
                                    </p:set>
                                    <p:animEffect filter="fade" transition="in">
                                      <p:cBhvr>
                                        <p:cTn dur="1000"/>
                                        <p:tgtEl>
                                          <p:spTgt spid="19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3">
                                            <p:txEl>
                                              <p:pRg end="1" st="1"/>
                                            </p:txEl>
                                          </p:spTgt>
                                        </p:tgtEl>
                                        <p:attrNameLst>
                                          <p:attrName>style.visibility</p:attrName>
                                        </p:attrNameLst>
                                      </p:cBhvr>
                                      <p:to>
                                        <p:strVal val="visible"/>
                                      </p:to>
                                    </p:set>
                                    <p:animEffect filter="fade" transition="in">
                                      <p:cBhvr>
                                        <p:cTn dur="1000"/>
                                        <p:tgtEl>
                                          <p:spTgt spid="19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3">
                                            <p:txEl>
                                              <p:pRg end="2" st="2"/>
                                            </p:txEl>
                                          </p:spTgt>
                                        </p:tgtEl>
                                        <p:attrNameLst>
                                          <p:attrName>style.visibility</p:attrName>
                                        </p:attrNameLst>
                                      </p:cBhvr>
                                      <p:to>
                                        <p:strVal val="visible"/>
                                      </p:to>
                                    </p:set>
                                    <p:animEffect filter="fade" transition="in">
                                      <p:cBhvr>
                                        <p:cTn dur="1000"/>
                                        <p:tgtEl>
                                          <p:spTgt spid="19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3">
                                            <p:txEl>
                                              <p:pRg end="3" st="3"/>
                                            </p:txEl>
                                          </p:spTgt>
                                        </p:tgtEl>
                                        <p:attrNameLst>
                                          <p:attrName>style.visibility</p:attrName>
                                        </p:attrNameLst>
                                      </p:cBhvr>
                                      <p:to>
                                        <p:strVal val="visible"/>
                                      </p:to>
                                    </p:set>
                                    <p:animEffect filter="fade" transition="in">
                                      <p:cBhvr>
                                        <p:cTn dur="1000"/>
                                        <p:tgtEl>
                                          <p:spTgt spid="19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3">
                                            <p:txEl>
                                              <p:pRg end="4" st="4"/>
                                            </p:txEl>
                                          </p:spTgt>
                                        </p:tgtEl>
                                        <p:attrNameLst>
                                          <p:attrName>style.visibility</p:attrName>
                                        </p:attrNameLst>
                                      </p:cBhvr>
                                      <p:to>
                                        <p:strVal val="visible"/>
                                      </p:to>
                                    </p:set>
                                    <p:animEffect filter="fade" transition="in">
                                      <p:cBhvr>
                                        <p:cTn dur="1000"/>
                                        <p:tgtEl>
                                          <p:spTgt spid="193">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3">
                                            <p:txEl>
                                              <p:pRg end="5" st="5"/>
                                            </p:txEl>
                                          </p:spTgt>
                                        </p:tgtEl>
                                        <p:attrNameLst>
                                          <p:attrName>style.visibility</p:attrName>
                                        </p:attrNameLst>
                                      </p:cBhvr>
                                      <p:to>
                                        <p:strVal val="visible"/>
                                      </p:to>
                                    </p:set>
                                    <p:animEffect filter="fade" transition="in">
                                      <p:cBhvr>
                                        <p:cTn dur="1000"/>
                                        <p:tgtEl>
                                          <p:spTgt spid="193">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7" name="Shape 197"/>
        <p:cNvGrpSpPr/>
        <p:nvPr/>
      </p:nvGrpSpPr>
      <p:grpSpPr>
        <a:xfrm>
          <a:off x="0" y="0"/>
          <a:ext cx="0" cy="0"/>
          <a:chOff x="0" y="0"/>
          <a:chExt cx="0" cy="0"/>
        </a:xfrm>
      </p:grpSpPr>
      <p:sp>
        <p:nvSpPr>
          <p:cNvPr id="198" name="Shape 198"/>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Extra Nuggets Please...</a:t>
            </a:r>
          </a:p>
        </p:txBody>
      </p:sp>
      <p:sp>
        <p:nvSpPr>
          <p:cNvPr id="199" name="Shape 199"/>
          <p:cNvSpPr txBox="1"/>
          <p:nvPr>
            <p:ph idx="1" type="body"/>
          </p:nvPr>
        </p:nvSpPr>
        <p:spPr>
          <a:xfrm>
            <a:off x="311700" y="1234075"/>
            <a:ext cx="8520600" cy="3334800"/>
          </a:xfrm>
          <a:prstGeom prst="rect">
            <a:avLst/>
          </a:prstGeom>
        </p:spPr>
        <p:txBody>
          <a:bodyPr anchorCtr="0" anchor="t" bIns="91425" lIns="91425" rIns="91425" tIns="91425">
            <a:noAutofit/>
          </a:bodyPr>
          <a:lstStyle/>
          <a:p>
            <a:pPr lvl="0">
              <a:spcBef>
                <a:spcPts val="0"/>
              </a:spcBef>
              <a:buClr>
                <a:schemeClr val="dk2"/>
              </a:buClr>
              <a:buSzPct val="61111"/>
              <a:buFont typeface="Arial"/>
              <a:buNone/>
            </a:pPr>
            <a:r>
              <a:rPr lang="en"/>
              <a:t>Succour…</a:t>
            </a:r>
          </a:p>
          <a:p>
            <a:pPr lvl="0">
              <a:spcBef>
                <a:spcPts val="0"/>
              </a:spcBef>
              <a:buClr>
                <a:schemeClr val="dk2"/>
              </a:buClr>
              <a:buSzPct val="61111"/>
              <a:buFont typeface="Arial"/>
              <a:buNone/>
            </a:pPr>
            <a:r>
              <a:rPr lang="en"/>
              <a:t>	To help</a:t>
            </a:r>
          </a:p>
          <a:p>
            <a:pPr lvl="0">
              <a:spcBef>
                <a:spcPts val="0"/>
              </a:spcBef>
              <a:buNone/>
            </a:pPr>
            <a:r>
              <a:rPr lang="en"/>
              <a:t>Nigh…</a:t>
            </a:r>
          </a:p>
          <a:p>
            <a:pPr lvl="0">
              <a:spcBef>
                <a:spcPts val="0"/>
              </a:spcBef>
              <a:buNone/>
            </a:pPr>
            <a:r>
              <a:rPr lang="en"/>
              <a:t>	Near</a:t>
            </a:r>
          </a:p>
          <a:p>
            <a:pPr lvl="0">
              <a:spcBef>
                <a:spcPts val="0"/>
              </a:spcBef>
              <a:buNone/>
            </a:pPr>
            <a:r>
              <a:rPr lang="en"/>
              <a:t>Ouches…</a:t>
            </a:r>
          </a:p>
          <a:p>
            <a:pPr lvl="0">
              <a:spcBef>
                <a:spcPts val="0"/>
              </a:spcBef>
              <a:buNone/>
            </a:pPr>
            <a:r>
              <a:rPr lang="en"/>
              <a:t>	Fittings for gems</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9">
                                            <p:txEl>
                                              <p:pRg end="0" st="0"/>
                                            </p:txEl>
                                          </p:spTgt>
                                        </p:tgtEl>
                                        <p:attrNameLst>
                                          <p:attrName>style.visibility</p:attrName>
                                        </p:attrNameLst>
                                      </p:cBhvr>
                                      <p:to>
                                        <p:strVal val="visible"/>
                                      </p:to>
                                    </p:set>
                                    <p:animEffect filter="fade" transition="in">
                                      <p:cBhvr>
                                        <p:cTn dur="1000"/>
                                        <p:tgtEl>
                                          <p:spTgt spid="19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9">
                                            <p:txEl>
                                              <p:pRg end="1" st="1"/>
                                            </p:txEl>
                                          </p:spTgt>
                                        </p:tgtEl>
                                        <p:attrNameLst>
                                          <p:attrName>style.visibility</p:attrName>
                                        </p:attrNameLst>
                                      </p:cBhvr>
                                      <p:to>
                                        <p:strVal val="visible"/>
                                      </p:to>
                                    </p:set>
                                    <p:animEffect filter="fade" transition="in">
                                      <p:cBhvr>
                                        <p:cTn dur="1000"/>
                                        <p:tgtEl>
                                          <p:spTgt spid="19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9">
                                            <p:txEl>
                                              <p:pRg end="2" st="2"/>
                                            </p:txEl>
                                          </p:spTgt>
                                        </p:tgtEl>
                                        <p:attrNameLst>
                                          <p:attrName>style.visibility</p:attrName>
                                        </p:attrNameLst>
                                      </p:cBhvr>
                                      <p:to>
                                        <p:strVal val="visible"/>
                                      </p:to>
                                    </p:set>
                                    <p:animEffect filter="fade" transition="in">
                                      <p:cBhvr>
                                        <p:cTn dur="1000"/>
                                        <p:tgtEl>
                                          <p:spTgt spid="19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9">
                                            <p:txEl>
                                              <p:pRg end="3" st="3"/>
                                            </p:txEl>
                                          </p:spTgt>
                                        </p:tgtEl>
                                        <p:attrNameLst>
                                          <p:attrName>style.visibility</p:attrName>
                                        </p:attrNameLst>
                                      </p:cBhvr>
                                      <p:to>
                                        <p:strVal val="visible"/>
                                      </p:to>
                                    </p:set>
                                    <p:animEffect filter="fade" transition="in">
                                      <p:cBhvr>
                                        <p:cTn dur="1000"/>
                                        <p:tgtEl>
                                          <p:spTgt spid="19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9">
                                            <p:txEl>
                                              <p:pRg end="4" st="4"/>
                                            </p:txEl>
                                          </p:spTgt>
                                        </p:tgtEl>
                                        <p:attrNameLst>
                                          <p:attrName>style.visibility</p:attrName>
                                        </p:attrNameLst>
                                      </p:cBhvr>
                                      <p:to>
                                        <p:strVal val="visible"/>
                                      </p:to>
                                    </p:set>
                                    <p:animEffect filter="fade" transition="in">
                                      <p:cBhvr>
                                        <p:cTn dur="1000"/>
                                        <p:tgtEl>
                                          <p:spTgt spid="19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9">
                                            <p:txEl>
                                              <p:pRg end="5" st="5"/>
                                            </p:txEl>
                                          </p:spTgt>
                                        </p:tgtEl>
                                        <p:attrNameLst>
                                          <p:attrName>style.visibility</p:attrName>
                                        </p:attrNameLst>
                                      </p:cBhvr>
                                      <p:to>
                                        <p:strVal val="visible"/>
                                      </p:to>
                                    </p:set>
                                    <p:animEffect filter="fade" transition="in">
                                      <p:cBhvr>
                                        <p:cTn dur="1000"/>
                                        <p:tgtEl>
                                          <p:spTgt spid="199">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3" name="Shape 203"/>
        <p:cNvGrpSpPr/>
        <p:nvPr/>
      </p:nvGrpSpPr>
      <p:grpSpPr>
        <a:xfrm>
          <a:off x="0" y="0"/>
          <a:ext cx="0" cy="0"/>
          <a:chOff x="0" y="0"/>
          <a:chExt cx="0" cy="0"/>
        </a:xfrm>
      </p:grpSpPr>
      <p:sp>
        <p:nvSpPr>
          <p:cNvPr id="204" name="Shape 204"/>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Extra Nuggets Please...</a:t>
            </a:r>
          </a:p>
        </p:txBody>
      </p:sp>
      <p:sp>
        <p:nvSpPr>
          <p:cNvPr id="205" name="Shape 205"/>
          <p:cNvSpPr txBox="1"/>
          <p:nvPr>
            <p:ph idx="1" type="body"/>
          </p:nvPr>
        </p:nvSpPr>
        <p:spPr>
          <a:xfrm>
            <a:off x="311700" y="1234075"/>
            <a:ext cx="8520600" cy="3334800"/>
          </a:xfrm>
          <a:prstGeom prst="rect">
            <a:avLst/>
          </a:prstGeom>
        </p:spPr>
        <p:txBody>
          <a:bodyPr anchorCtr="0" anchor="t" bIns="91425" lIns="91425" rIns="91425" tIns="91425">
            <a:noAutofit/>
          </a:bodyPr>
          <a:lstStyle/>
          <a:p>
            <a:pPr lvl="0">
              <a:spcBef>
                <a:spcPts val="0"/>
              </a:spcBef>
              <a:buNone/>
            </a:pPr>
            <a:r>
              <a:rPr lang="en"/>
              <a:t>Peradventure…</a:t>
            </a:r>
          </a:p>
          <a:p>
            <a:pPr lvl="0">
              <a:spcBef>
                <a:spcPts val="0"/>
              </a:spcBef>
              <a:buNone/>
            </a:pPr>
            <a:r>
              <a:rPr lang="en"/>
              <a:t>	Lest, perhaps</a:t>
            </a:r>
          </a:p>
          <a:p>
            <a:pPr lvl="0">
              <a:spcBef>
                <a:spcPts val="0"/>
              </a:spcBef>
              <a:buClr>
                <a:schemeClr val="dk2"/>
              </a:buClr>
              <a:buSzPct val="61111"/>
              <a:buFont typeface="Arial"/>
              <a:buNone/>
            </a:pPr>
            <a:r>
              <a:rPr lang="en"/>
              <a:t>Husbandman…</a:t>
            </a:r>
          </a:p>
          <a:p>
            <a:pPr lvl="0">
              <a:spcBef>
                <a:spcPts val="0"/>
              </a:spcBef>
              <a:buClr>
                <a:schemeClr val="dk2"/>
              </a:buClr>
              <a:buSzPct val="61111"/>
              <a:buFont typeface="Arial"/>
              <a:buNone/>
            </a:pPr>
            <a:r>
              <a:rPr lang="en"/>
              <a:t>	Farmer</a:t>
            </a:r>
          </a:p>
          <a:p>
            <a:pPr lvl="0">
              <a:spcBef>
                <a:spcPts val="0"/>
              </a:spcBef>
              <a:buNone/>
            </a:pPr>
            <a:r>
              <a:rPr lang="en"/>
              <a:t>Quicken…</a:t>
            </a:r>
          </a:p>
          <a:p>
            <a:pPr lvl="0">
              <a:spcBef>
                <a:spcPts val="0"/>
              </a:spcBef>
              <a:buNone/>
            </a:pPr>
            <a:r>
              <a:rPr lang="en"/>
              <a:t>	Make alive</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5">
                                            <p:txEl>
                                              <p:pRg end="0" st="0"/>
                                            </p:txEl>
                                          </p:spTgt>
                                        </p:tgtEl>
                                        <p:attrNameLst>
                                          <p:attrName>style.visibility</p:attrName>
                                        </p:attrNameLst>
                                      </p:cBhvr>
                                      <p:to>
                                        <p:strVal val="visible"/>
                                      </p:to>
                                    </p:set>
                                    <p:animEffect filter="fade" transition="in">
                                      <p:cBhvr>
                                        <p:cTn dur="1000"/>
                                        <p:tgtEl>
                                          <p:spTgt spid="20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5">
                                            <p:txEl>
                                              <p:pRg end="1" st="1"/>
                                            </p:txEl>
                                          </p:spTgt>
                                        </p:tgtEl>
                                        <p:attrNameLst>
                                          <p:attrName>style.visibility</p:attrName>
                                        </p:attrNameLst>
                                      </p:cBhvr>
                                      <p:to>
                                        <p:strVal val="visible"/>
                                      </p:to>
                                    </p:set>
                                    <p:animEffect filter="fade" transition="in">
                                      <p:cBhvr>
                                        <p:cTn dur="1000"/>
                                        <p:tgtEl>
                                          <p:spTgt spid="20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5">
                                            <p:txEl>
                                              <p:pRg end="2" st="2"/>
                                            </p:txEl>
                                          </p:spTgt>
                                        </p:tgtEl>
                                        <p:attrNameLst>
                                          <p:attrName>style.visibility</p:attrName>
                                        </p:attrNameLst>
                                      </p:cBhvr>
                                      <p:to>
                                        <p:strVal val="visible"/>
                                      </p:to>
                                    </p:set>
                                    <p:animEffect filter="fade" transition="in">
                                      <p:cBhvr>
                                        <p:cTn dur="1000"/>
                                        <p:tgtEl>
                                          <p:spTgt spid="20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5">
                                            <p:txEl>
                                              <p:pRg end="3" st="3"/>
                                            </p:txEl>
                                          </p:spTgt>
                                        </p:tgtEl>
                                        <p:attrNameLst>
                                          <p:attrName>style.visibility</p:attrName>
                                        </p:attrNameLst>
                                      </p:cBhvr>
                                      <p:to>
                                        <p:strVal val="visible"/>
                                      </p:to>
                                    </p:set>
                                    <p:animEffect filter="fade" transition="in">
                                      <p:cBhvr>
                                        <p:cTn dur="1000"/>
                                        <p:tgtEl>
                                          <p:spTgt spid="20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5">
                                            <p:txEl>
                                              <p:pRg end="4" st="4"/>
                                            </p:txEl>
                                          </p:spTgt>
                                        </p:tgtEl>
                                        <p:attrNameLst>
                                          <p:attrName>style.visibility</p:attrName>
                                        </p:attrNameLst>
                                      </p:cBhvr>
                                      <p:to>
                                        <p:strVal val="visible"/>
                                      </p:to>
                                    </p:set>
                                    <p:animEffect filter="fade" transition="in">
                                      <p:cBhvr>
                                        <p:cTn dur="1000"/>
                                        <p:tgtEl>
                                          <p:spTgt spid="20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5">
                                            <p:txEl>
                                              <p:pRg end="5" st="5"/>
                                            </p:txEl>
                                          </p:spTgt>
                                        </p:tgtEl>
                                        <p:attrNameLst>
                                          <p:attrName>style.visibility</p:attrName>
                                        </p:attrNameLst>
                                      </p:cBhvr>
                                      <p:to>
                                        <p:strVal val="visible"/>
                                      </p:to>
                                    </p:set>
                                    <p:animEffect filter="fade" transition="in">
                                      <p:cBhvr>
                                        <p:cTn dur="1000"/>
                                        <p:tgtEl>
                                          <p:spTgt spid="205">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9" name="Shape 209"/>
        <p:cNvGrpSpPr/>
        <p:nvPr/>
      </p:nvGrpSpPr>
      <p:grpSpPr>
        <a:xfrm>
          <a:off x="0" y="0"/>
          <a:ext cx="0" cy="0"/>
          <a:chOff x="0" y="0"/>
          <a:chExt cx="0" cy="0"/>
        </a:xfrm>
      </p:grpSpPr>
      <p:sp>
        <p:nvSpPr>
          <p:cNvPr id="210" name="Shape 210"/>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Extra Nuggets Please...</a:t>
            </a:r>
          </a:p>
        </p:txBody>
      </p:sp>
      <p:sp>
        <p:nvSpPr>
          <p:cNvPr id="211" name="Shape 211"/>
          <p:cNvSpPr txBox="1"/>
          <p:nvPr>
            <p:ph idx="1" type="body"/>
          </p:nvPr>
        </p:nvSpPr>
        <p:spPr>
          <a:xfrm>
            <a:off x="311700" y="1234075"/>
            <a:ext cx="8520600" cy="3334800"/>
          </a:xfrm>
          <a:prstGeom prst="rect">
            <a:avLst/>
          </a:prstGeom>
        </p:spPr>
        <p:txBody>
          <a:bodyPr anchorCtr="0" anchor="t" bIns="91425" lIns="91425" rIns="91425" tIns="91425">
            <a:noAutofit/>
          </a:bodyPr>
          <a:lstStyle/>
          <a:p>
            <a:pPr lvl="0">
              <a:spcBef>
                <a:spcPts val="0"/>
              </a:spcBef>
              <a:buNone/>
            </a:pPr>
            <a:r>
              <a:rPr lang="en"/>
              <a:t>Rereward…</a:t>
            </a:r>
          </a:p>
          <a:p>
            <a:pPr lvl="0">
              <a:spcBef>
                <a:spcPts val="0"/>
              </a:spcBef>
              <a:buNone/>
            </a:pPr>
            <a:r>
              <a:rPr lang="en"/>
              <a:t>	To gather, </a:t>
            </a:r>
          </a:p>
          <a:p>
            <a:pPr lvl="0">
              <a:spcBef>
                <a:spcPts val="0"/>
              </a:spcBef>
              <a:buClr>
                <a:schemeClr val="dk2"/>
              </a:buClr>
              <a:buSzPct val="61111"/>
              <a:buFont typeface="Arial"/>
              <a:buNone/>
            </a:pPr>
            <a:r>
              <a:rPr lang="en"/>
              <a:t>Forthwith…</a:t>
            </a:r>
          </a:p>
          <a:p>
            <a:pPr lvl="0">
              <a:spcBef>
                <a:spcPts val="0"/>
              </a:spcBef>
              <a:buNone/>
            </a:pPr>
            <a:r>
              <a:rPr lang="en"/>
              <a:t>	Thoroughly, diligently</a:t>
            </a:r>
          </a:p>
          <a:p>
            <a:pPr lvl="0">
              <a:spcBef>
                <a:spcPts val="0"/>
              </a:spcBef>
              <a:buNone/>
            </a:pPr>
            <a:r>
              <a:rPr lang="en"/>
              <a:t>Usury…</a:t>
            </a:r>
          </a:p>
          <a:p>
            <a:pPr lvl="0">
              <a:spcBef>
                <a:spcPts val="0"/>
              </a:spcBef>
              <a:buNone/>
            </a:pPr>
            <a:r>
              <a:rPr lang="en"/>
              <a:t>	Interest </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1">
                                            <p:txEl>
                                              <p:pRg end="0" st="0"/>
                                            </p:txEl>
                                          </p:spTgt>
                                        </p:tgtEl>
                                        <p:attrNameLst>
                                          <p:attrName>style.visibility</p:attrName>
                                        </p:attrNameLst>
                                      </p:cBhvr>
                                      <p:to>
                                        <p:strVal val="visible"/>
                                      </p:to>
                                    </p:set>
                                    <p:animEffect filter="fade" transition="in">
                                      <p:cBhvr>
                                        <p:cTn dur="1000"/>
                                        <p:tgtEl>
                                          <p:spTgt spid="21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1">
                                            <p:txEl>
                                              <p:pRg end="1" st="1"/>
                                            </p:txEl>
                                          </p:spTgt>
                                        </p:tgtEl>
                                        <p:attrNameLst>
                                          <p:attrName>style.visibility</p:attrName>
                                        </p:attrNameLst>
                                      </p:cBhvr>
                                      <p:to>
                                        <p:strVal val="visible"/>
                                      </p:to>
                                    </p:set>
                                    <p:animEffect filter="fade" transition="in">
                                      <p:cBhvr>
                                        <p:cTn dur="1000"/>
                                        <p:tgtEl>
                                          <p:spTgt spid="21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1">
                                            <p:txEl>
                                              <p:pRg end="2" st="2"/>
                                            </p:txEl>
                                          </p:spTgt>
                                        </p:tgtEl>
                                        <p:attrNameLst>
                                          <p:attrName>style.visibility</p:attrName>
                                        </p:attrNameLst>
                                      </p:cBhvr>
                                      <p:to>
                                        <p:strVal val="visible"/>
                                      </p:to>
                                    </p:set>
                                    <p:animEffect filter="fade" transition="in">
                                      <p:cBhvr>
                                        <p:cTn dur="1000"/>
                                        <p:tgtEl>
                                          <p:spTgt spid="21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1">
                                            <p:txEl>
                                              <p:pRg end="3" st="3"/>
                                            </p:txEl>
                                          </p:spTgt>
                                        </p:tgtEl>
                                        <p:attrNameLst>
                                          <p:attrName>style.visibility</p:attrName>
                                        </p:attrNameLst>
                                      </p:cBhvr>
                                      <p:to>
                                        <p:strVal val="visible"/>
                                      </p:to>
                                    </p:set>
                                    <p:animEffect filter="fade" transition="in">
                                      <p:cBhvr>
                                        <p:cTn dur="1000"/>
                                        <p:tgtEl>
                                          <p:spTgt spid="21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1">
                                            <p:txEl>
                                              <p:pRg end="4" st="4"/>
                                            </p:txEl>
                                          </p:spTgt>
                                        </p:tgtEl>
                                        <p:attrNameLst>
                                          <p:attrName>style.visibility</p:attrName>
                                        </p:attrNameLst>
                                      </p:cBhvr>
                                      <p:to>
                                        <p:strVal val="visible"/>
                                      </p:to>
                                    </p:set>
                                    <p:animEffect filter="fade" transition="in">
                                      <p:cBhvr>
                                        <p:cTn dur="1000"/>
                                        <p:tgtEl>
                                          <p:spTgt spid="211">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1">
                                            <p:txEl>
                                              <p:pRg end="5" st="5"/>
                                            </p:txEl>
                                          </p:spTgt>
                                        </p:tgtEl>
                                        <p:attrNameLst>
                                          <p:attrName>style.visibility</p:attrName>
                                        </p:attrNameLst>
                                      </p:cBhvr>
                                      <p:to>
                                        <p:strVal val="visible"/>
                                      </p:to>
                                    </p:set>
                                    <p:animEffect filter="fade" transition="in">
                                      <p:cBhvr>
                                        <p:cTn dur="1000"/>
                                        <p:tgtEl>
                                          <p:spTgt spid="211">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7" name="Shape 77"/>
        <p:cNvGrpSpPr/>
        <p:nvPr/>
      </p:nvGrpSpPr>
      <p:grpSpPr>
        <a:xfrm>
          <a:off x="0" y="0"/>
          <a:ext cx="0" cy="0"/>
          <a:chOff x="0" y="0"/>
          <a:chExt cx="0" cy="0"/>
        </a:xfrm>
      </p:grpSpPr>
      <p:sp>
        <p:nvSpPr>
          <p:cNvPr id="78" name="Shape 78"/>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3 Stages...</a:t>
            </a:r>
          </a:p>
        </p:txBody>
      </p:sp>
      <p:sp>
        <p:nvSpPr>
          <p:cNvPr id="79" name="Shape 79"/>
          <p:cNvSpPr txBox="1"/>
          <p:nvPr>
            <p:ph idx="1" type="body"/>
          </p:nvPr>
        </p:nvSpPr>
        <p:spPr>
          <a:xfrm>
            <a:off x="311700" y="1234075"/>
            <a:ext cx="8520600" cy="3334800"/>
          </a:xfrm>
          <a:prstGeom prst="rect">
            <a:avLst/>
          </a:prstGeom>
        </p:spPr>
        <p:txBody>
          <a:bodyPr anchorCtr="0" anchor="t" bIns="91425" lIns="91425" rIns="91425" tIns="91425">
            <a:noAutofit/>
          </a:bodyPr>
          <a:lstStyle/>
          <a:p>
            <a:pPr lvl="0">
              <a:spcBef>
                <a:spcPts val="0"/>
              </a:spcBef>
              <a:buNone/>
            </a:pPr>
            <a:r>
              <a:rPr lang="en"/>
              <a:t>Stage 1: Parts of Speech</a:t>
            </a:r>
          </a:p>
          <a:p>
            <a:pPr lvl="0">
              <a:spcBef>
                <a:spcPts val="0"/>
              </a:spcBef>
              <a:buNone/>
            </a:pPr>
            <a:r>
              <a:rPr lang="en"/>
              <a:t>Stage 2: Phrase Types</a:t>
            </a:r>
          </a:p>
          <a:p>
            <a:pPr lvl="0">
              <a:spcBef>
                <a:spcPts val="0"/>
              </a:spcBef>
              <a:buNone/>
            </a:pPr>
            <a:r>
              <a:rPr lang="en"/>
              <a:t>Stage 3:  Literary Components</a:t>
            </a:r>
          </a:p>
          <a:p>
            <a:pPr lvl="0">
              <a:spcBef>
                <a:spcPts val="0"/>
              </a:spcBef>
              <a:buNone/>
            </a:pPr>
            <a:r>
              <a:rPr lang="en"/>
              <a:t>...KJV Word Trivia Game?</a:t>
            </a:r>
          </a:p>
          <a:p>
            <a:pPr lvl="0">
              <a:spcBef>
                <a:spcPts val="0"/>
              </a:spcBef>
              <a:buNone/>
            </a:pPr>
            <a:r>
              <a:rPr lang="en"/>
              <a:t>Elements of Language Assignment</a:t>
            </a:r>
          </a:p>
          <a:p>
            <a:pPr lvl="0">
              <a:spcBef>
                <a:spcPts val="0"/>
              </a:spcBef>
              <a:buNone/>
            </a:pPr>
            <a:r>
              <a:t/>
            </a:r>
            <a:endParaRPr/>
          </a:p>
          <a:p>
            <a:pPr lvl="0">
              <a:spcBef>
                <a:spcPts val="0"/>
              </a:spcBef>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 name="Shape 83"/>
        <p:cNvGrpSpPr/>
        <p:nvPr/>
      </p:nvGrpSpPr>
      <p:grpSpPr>
        <a:xfrm>
          <a:off x="0" y="0"/>
          <a:ext cx="0" cy="0"/>
          <a:chOff x="0" y="0"/>
          <a:chExt cx="0" cy="0"/>
        </a:xfrm>
      </p:grpSpPr>
      <p:sp>
        <p:nvSpPr>
          <p:cNvPr id="84" name="Shape 84"/>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Set Up: Some Facts</a:t>
            </a:r>
          </a:p>
        </p:txBody>
      </p:sp>
      <p:sp>
        <p:nvSpPr>
          <p:cNvPr id="85" name="Shape 85"/>
          <p:cNvSpPr txBox="1"/>
          <p:nvPr>
            <p:ph idx="1" type="body"/>
          </p:nvPr>
        </p:nvSpPr>
        <p:spPr>
          <a:xfrm>
            <a:off x="311700" y="1234075"/>
            <a:ext cx="8520600" cy="3334800"/>
          </a:xfrm>
          <a:prstGeom prst="rect">
            <a:avLst/>
          </a:prstGeom>
        </p:spPr>
        <p:txBody>
          <a:bodyPr anchorCtr="0" anchor="t" bIns="91425" lIns="91425" rIns="91425" tIns="91425">
            <a:noAutofit/>
          </a:bodyPr>
          <a:lstStyle/>
          <a:p>
            <a:pPr indent="-228600" lvl="0" marL="457200" rtl="0">
              <a:lnSpc>
                <a:spcPct val="200000"/>
              </a:lnSpc>
              <a:spcBef>
                <a:spcPts val="0"/>
              </a:spcBef>
            </a:pPr>
            <a:r>
              <a:rPr lang="en"/>
              <a:t>English is said to be one of the top </a:t>
            </a:r>
            <a:r>
              <a:rPr lang="en" u="sng"/>
              <a:t>5</a:t>
            </a:r>
            <a:r>
              <a:rPr lang="en"/>
              <a:t> most difficult languages to learn</a:t>
            </a:r>
          </a:p>
          <a:p>
            <a:pPr indent="-228600" lvl="0" marL="457200" rtl="0">
              <a:lnSpc>
                <a:spcPct val="200000"/>
              </a:lnSpc>
              <a:spcBef>
                <a:spcPts val="0"/>
              </a:spcBef>
            </a:pPr>
            <a:r>
              <a:rPr lang="en"/>
              <a:t>10 Hours x 48 Days...480 Hours for fluency</a:t>
            </a:r>
          </a:p>
          <a:p>
            <a:pPr indent="-228600" lvl="0" marL="457200" rtl="0">
              <a:lnSpc>
                <a:spcPct val="200000"/>
              </a:lnSpc>
              <a:spcBef>
                <a:spcPts val="0"/>
              </a:spcBef>
            </a:pPr>
            <a:r>
              <a:rPr lang="en"/>
              <a:t>You already have years of experience</a:t>
            </a:r>
          </a:p>
          <a:p>
            <a:pPr indent="-228600" lvl="0" marL="457200" rtl="0">
              <a:lnSpc>
                <a:spcPct val="200000"/>
              </a:lnSpc>
              <a:spcBef>
                <a:spcPts val="0"/>
              </a:spcBef>
            </a:pPr>
            <a:r>
              <a:rPr lang="en"/>
              <a:t>Language has </a:t>
            </a:r>
            <a:r>
              <a:rPr lang="en" u="sng"/>
              <a:t>changed</a:t>
            </a:r>
            <a:r>
              <a:rPr lang="en"/>
              <a:t>, but the elements are </a:t>
            </a:r>
            <a:r>
              <a:rPr lang="en" u="sng"/>
              <a:t>the same</a:t>
            </a:r>
          </a:p>
          <a:p>
            <a:pPr lvl="0" rtl="0">
              <a:lnSpc>
                <a:spcPct val="200000"/>
              </a:lnSpc>
              <a:spcBef>
                <a:spcPts val="0"/>
              </a:spcBef>
              <a:buNone/>
            </a:pPr>
            <a:r>
              <a:t/>
            </a:r>
            <a:endParaRPr/>
          </a:p>
          <a:p>
            <a:pPr lvl="0">
              <a:spcBef>
                <a:spcPts val="0"/>
              </a:spcBef>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5">
                                            <p:txEl>
                                              <p:pRg end="0" st="0"/>
                                            </p:txEl>
                                          </p:spTgt>
                                        </p:tgtEl>
                                        <p:attrNameLst>
                                          <p:attrName>style.visibility</p:attrName>
                                        </p:attrNameLst>
                                      </p:cBhvr>
                                      <p:to>
                                        <p:strVal val="visible"/>
                                      </p:to>
                                    </p:set>
                                    <p:animEffect filter="fade" transition="in">
                                      <p:cBhvr>
                                        <p:cTn dur="1000"/>
                                        <p:tgtEl>
                                          <p:spTgt spid="8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5">
                                            <p:txEl>
                                              <p:pRg end="1" st="1"/>
                                            </p:txEl>
                                          </p:spTgt>
                                        </p:tgtEl>
                                        <p:attrNameLst>
                                          <p:attrName>style.visibility</p:attrName>
                                        </p:attrNameLst>
                                      </p:cBhvr>
                                      <p:to>
                                        <p:strVal val="visible"/>
                                      </p:to>
                                    </p:set>
                                    <p:animEffect filter="fade" transition="in">
                                      <p:cBhvr>
                                        <p:cTn dur="1000"/>
                                        <p:tgtEl>
                                          <p:spTgt spid="8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5">
                                            <p:txEl>
                                              <p:pRg end="2" st="2"/>
                                            </p:txEl>
                                          </p:spTgt>
                                        </p:tgtEl>
                                        <p:attrNameLst>
                                          <p:attrName>style.visibility</p:attrName>
                                        </p:attrNameLst>
                                      </p:cBhvr>
                                      <p:to>
                                        <p:strVal val="visible"/>
                                      </p:to>
                                    </p:set>
                                    <p:animEffect filter="fade" transition="in">
                                      <p:cBhvr>
                                        <p:cTn dur="1000"/>
                                        <p:tgtEl>
                                          <p:spTgt spid="8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5">
                                            <p:txEl>
                                              <p:pRg end="3" st="3"/>
                                            </p:txEl>
                                          </p:spTgt>
                                        </p:tgtEl>
                                        <p:attrNameLst>
                                          <p:attrName>style.visibility</p:attrName>
                                        </p:attrNameLst>
                                      </p:cBhvr>
                                      <p:to>
                                        <p:strVal val="visible"/>
                                      </p:to>
                                    </p:set>
                                    <p:animEffect filter="fade" transition="in">
                                      <p:cBhvr>
                                        <p:cTn dur="1000"/>
                                        <p:tgtEl>
                                          <p:spTgt spid="8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5">
                                            <p:txEl>
                                              <p:pRg end="4" st="4"/>
                                            </p:txEl>
                                          </p:spTgt>
                                        </p:tgtEl>
                                        <p:attrNameLst>
                                          <p:attrName>style.visibility</p:attrName>
                                        </p:attrNameLst>
                                      </p:cBhvr>
                                      <p:to>
                                        <p:strVal val="visible"/>
                                      </p:to>
                                    </p:set>
                                    <p:animEffect filter="fade" transition="in">
                                      <p:cBhvr>
                                        <p:cTn dur="1000"/>
                                        <p:tgtEl>
                                          <p:spTgt spid="8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5">
                                            <p:txEl>
                                              <p:pRg end="5" st="5"/>
                                            </p:txEl>
                                          </p:spTgt>
                                        </p:tgtEl>
                                        <p:attrNameLst>
                                          <p:attrName>style.visibility</p:attrName>
                                        </p:attrNameLst>
                                      </p:cBhvr>
                                      <p:to>
                                        <p:strVal val="visible"/>
                                      </p:to>
                                    </p:set>
                                    <p:animEffect filter="fade" transition="in">
                                      <p:cBhvr>
                                        <p:cTn dur="1000"/>
                                        <p:tgtEl>
                                          <p:spTgt spid="85">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9" name="Shape 89"/>
        <p:cNvGrpSpPr/>
        <p:nvPr/>
      </p:nvGrpSpPr>
      <p:grpSpPr>
        <a:xfrm>
          <a:off x="0" y="0"/>
          <a:ext cx="0" cy="0"/>
          <a:chOff x="0" y="0"/>
          <a:chExt cx="0" cy="0"/>
        </a:xfrm>
      </p:grpSpPr>
      <p:sp>
        <p:nvSpPr>
          <p:cNvPr id="90" name="Shape 90"/>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Stage 1: Parts of Speech</a:t>
            </a:r>
          </a:p>
        </p:txBody>
      </p:sp>
      <p:sp>
        <p:nvSpPr>
          <p:cNvPr id="91" name="Shape 91"/>
          <p:cNvSpPr txBox="1"/>
          <p:nvPr>
            <p:ph idx="1" type="body"/>
          </p:nvPr>
        </p:nvSpPr>
        <p:spPr>
          <a:xfrm>
            <a:off x="311700" y="1234075"/>
            <a:ext cx="8520600" cy="3334800"/>
          </a:xfrm>
          <a:prstGeom prst="rect">
            <a:avLst/>
          </a:prstGeom>
        </p:spPr>
        <p:txBody>
          <a:bodyPr anchorCtr="0" anchor="t" bIns="91425" lIns="91425" rIns="91425" tIns="91425">
            <a:noAutofit/>
          </a:bodyPr>
          <a:lstStyle/>
          <a:p>
            <a:pPr lvl="0">
              <a:spcBef>
                <a:spcPts val="0"/>
              </a:spcBef>
              <a:buNone/>
            </a:pPr>
            <a:r>
              <a:rPr lang="en"/>
              <a:t>Noun/subject-</a:t>
            </a:r>
          </a:p>
          <a:p>
            <a:pPr lvl="0">
              <a:spcBef>
                <a:spcPts val="0"/>
              </a:spcBef>
              <a:buNone/>
            </a:pPr>
            <a:r>
              <a:rPr lang="en"/>
              <a:t>A </a:t>
            </a:r>
            <a:r>
              <a:rPr lang="en" u="sng"/>
              <a:t>person</a:t>
            </a:r>
            <a:r>
              <a:rPr lang="en"/>
              <a:t>, </a:t>
            </a:r>
            <a:r>
              <a:rPr lang="en" u="sng"/>
              <a:t>place</a:t>
            </a:r>
            <a:r>
              <a:rPr lang="en"/>
              <a:t> or </a:t>
            </a:r>
            <a:r>
              <a:rPr lang="en" u="sng"/>
              <a:t>thing</a:t>
            </a:r>
            <a:r>
              <a:rPr lang="en"/>
              <a:t> (the thing that does something)</a:t>
            </a:r>
          </a:p>
          <a:p>
            <a:pPr lvl="0">
              <a:spcBef>
                <a:spcPts val="0"/>
              </a:spcBef>
              <a:buNone/>
            </a:pPr>
            <a:r>
              <a:t/>
            </a:r>
            <a:endParaRPr/>
          </a:p>
          <a:p>
            <a:pPr lvl="0">
              <a:spcBef>
                <a:spcPts val="0"/>
              </a:spcBef>
              <a:buNone/>
            </a:pPr>
            <a:r>
              <a:rPr lang="en"/>
              <a:t>Verb/predicate-</a:t>
            </a:r>
          </a:p>
          <a:p>
            <a:pPr lvl="0">
              <a:spcBef>
                <a:spcPts val="0"/>
              </a:spcBef>
              <a:buNone/>
            </a:pPr>
            <a:r>
              <a:rPr lang="en"/>
              <a:t>The </a:t>
            </a:r>
            <a:r>
              <a:rPr lang="en" u="sng"/>
              <a:t>action</a:t>
            </a:r>
            <a:r>
              <a:rPr lang="en"/>
              <a:t> word (what is happening to the thing)</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0" st="0"/>
                                            </p:txEl>
                                          </p:spTgt>
                                        </p:tgtEl>
                                        <p:attrNameLst>
                                          <p:attrName>style.visibility</p:attrName>
                                        </p:attrNameLst>
                                      </p:cBhvr>
                                      <p:to>
                                        <p:strVal val="visible"/>
                                      </p:to>
                                    </p:set>
                                    <p:animEffect filter="fade" transition="in">
                                      <p:cBhvr>
                                        <p:cTn dur="1000"/>
                                        <p:tgtEl>
                                          <p:spTgt spid="9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1" st="1"/>
                                            </p:txEl>
                                          </p:spTgt>
                                        </p:tgtEl>
                                        <p:attrNameLst>
                                          <p:attrName>style.visibility</p:attrName>
                                        </p:attrNameLst>
                                      </p:cBhvr>
                                      <p:to>
                                        <p:strVal val="visible"/>
                                      </p:to>
                                    </p:set>
                                    <p:animEffect filter="fade" transition="in">
                                      <p:cBhvr>
                                        <p:cTn dur="1000"/>
                                        <p:tgtEl>
                                          <p:spTgt spid="9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2" st="2"/>
                                            </p:txEl>
                                          </p:spTgt>
                                        </p:tgtEl>
                                        <p:attrNameLst>
                                          <p:attrName>style.visibility</p:attrName>
                                        </p:attrNameLst>
                                      </p:cBhvr>
                                      <p:to>
                                        <p:strVal val="visible"/>
                                      </p:to>
                                    </p:set>
                                    <p:animEffect filter="fade" transition="in">
                                      <p:cBhvr>
                                        <p:cTn dur="1000"/>
                                        <p:tgtEl>
                                          <p:spTgt spid="9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3" st="3"/>
                                            </p:txEl>
                                          </p:spTgt>
                                        </p:tgtEl>
                                        <p:attrNameLst>
                                          <p:attrName>style.visibility</p:attrName>
                                        </p:attrNameLst>
                                      </p:cBhvr>
                                      <p:to>
                                        <p:strVal val="visible"/>
                                      </p:to>
                                    </p:set>
                                    <p:animEffect filter="fade" transition="in">
                                      <p:cBhvr>
                                        <p:cTn dur="1000"/>
                                        <p:tgtEl>
                                          <p:spTgt spid="9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4" st="4"/>
                                            </p:txEl>
                                          </p:spTgt>
                                        </p:tgtEl>
                                        <p:attrNameLst>
                                          <p:attrName>style.visibility</p:attrName>
                                        </p:attrNameLst>
                                      </p:cBhvr>
                                      <p:to>
                                        <p:strVal val="visible"/>
                                      </p:to>
                                    </p:set>
                                    <p:animEffect filter="fade" transition="in">
                                      <p:cBhvr>
                                        <p:cTn dur="1000"/>
                                        <p:tgtEl>
                                          <p:spTgt spid="91">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5" name="Shape 95"/>
        <p:cNvGrpSpPr/>
        <p:nvPr/>
      </p:nvGrpSpPr>
      <p:grpSpPr>
        <a:xfrm>
          <a:off x="0" y="0"/>
          <a:ext cx="0" cy="0"/>
          <a:chOff x="0" y="0"/>
          <a:chExt cx="0" cy="0"/>
        </a:xfrm>
      </p:grpSpPr>
      <p:sp>
        <p:nvSpPr>
          <p:cNvPr id="96" name="Shape 96"/>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Examples</a:t>
            </a:r>
          </a:p>
        </p:txBody>
      </p:sp>
      <p:sp>
        <p:nvSpPr>
          <p:cNvPr id="97" name="Shape 97"/>
          <p:cNvSpPr txBox="1"/>
          <p:nvPr>
            <p:ph idx="1" type="body"/>
          </p:nvPr>
        </p:nvSpPr>
        <p:spPr>
          <a:xfrm>
            <a:off x="311700" y="1234075"/>
            <a:ext cx="8520600" cy="3334800"/>
          </a:xfrm>
          <a:prstGeom prst="rect">
            <a:avLst/>
          </a:prstGeom>
        </p:spPr>
        <p:txBody>
          <a:bodyPr anchorCtr="0" anchor="t" bIns="91425" lIns="91425" rIns="91425" tIns="91425">
            <a:noAutofit/>
          </a:bodyPr>
          <a:lstStyle/>
          <a:p>
            <a:pPr lvl="0">
              <a:spcBef>
                <a:spcPts val="0"/>
              </a:spcBef>
              <a:buNone/>
            </a:pPr>
            <a:r>
              <a:rPr lang="en"/>
              <a:t>Psalm 38:7 “For my</a:t>
            </a:r>
            <a:r>
              <a:rPr b="1" lang="en"/>
              <a:t> </a:t>
            </a:r>
            <a:r>
              <a:rPr b="1" lang="en" u="sng"/>
              <a:t>loins</a:t>
            </a:r>
            <a:r>
              <a:rPr lang="en"/>
              <a:t> (noun/subject) </a:t>
            </a:r>
            <a:r>
              <a:rPr b="1" lang="en" u="sng"/>
              <a:t>are filled</a:t>
            </a:r>
            <a:r>
              <a:rPr lang="en"/>
              <a:t> (verb/predicate) with a loathsome disease: and there is no soundness in my flesh.”</a:t>
            </a:r>
          </a:p>
          <a:p>
            <a:pPr lvl="0">
              <a:spcBef>
                <a:spcPts val="0"/>
              </a:spcBef>
              <a:buNone/>
            </a:pPr>
            <a:r>
              <a:rPr lang="en"/>
              <a:t>Genesis 1:1 “In the beginning </a:t>
            </a:r>
            <a:r>
              <a:rPr b="1" lang="en" u="sng"/>
              <a:t>God</a:t>
            </a:r>
            <a:r>
              <a:rPr lang="en"/>
              <a:t> (noun/subject) </a:t>
            </a:r>
            <a:r>
              <a:rPr b="1" lang="en" u="sng"/>
              <a:t>created</a:t>
            </a:r>
            <a:r>
              <a:rPr lang="en"/>
              <a:t> (verb/predicate) the heaven and the earth.”</a:t>
            </a:r>
          </a:p>
          <a:p>
            <a:pPr lvl="0">
              <a:spcBef>
                <a:spcPts val="0"/>
              </a:spcBef>
              <a:buNone/>
            </a:pPr>
            <a:r>
              <a:rPr lang="en"/>
              <a:t>Romans 10:10 “For with the heart </a:t>
            </a:r>
            <a:r>
              <a:rPr b="1" lang="en" u="sng"/>
              <a:t>man</a:t>
            </a:r>
            <a:r>
              <a:rPr lang="en"/>
              <a:t> (noun/subject) </a:t>
            </a:r>
            <a:r>
              <a:rPr b="1" lang="en" u="sng"/>
              <a:t>believeth</a:t>
            </a:r>
            <a:r>
              <a:rPr lang="en"/>
              <a:t> (verb/predicate) unto righteousness; and with the mouth </a:t>
            </a:r>
            <a:r>
              <a:rPr b="1" lang="en" u="sng"/>
              <a:t>confession</a:t>
            </a:r>
            <a:r>
              <a:rPr lang="en"/>
              <a:t> (noun/subject) </a:t>
            </a:r>
            <a:r>
              <a:rPr b="1" lang="en" u="sng"/>
              <a:t>is made</a:t>
            </a:r>
            <a:r>
              <a:rPr lang="en"/>
              <a:t> (verb/predicate) unto salvation.”</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xEl>
                                              <p:pRg end="0" st="0"/>
                                            </p:txEl>
                                          </p:spTgt>
                                        </p:tgtEl>
                                        <p:attrNameLst>
                                          <p:attrName>style.visibility</p:attrName>
                                        </p:attrNameLst>
                                      </p:cBhvr>
                                      <p:to>
                                        <p:strVal val="visible"/>
                                      </p:to>
                                    </p:set>
                                    <p:animEffect filter="fade" transition="in">
                                      <p:cBhvr>
                                        <p:cTn dur="1000"/>
                                        <p:tgtEl>
                                          <p:spTgt spid="9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xEl>
                                              <p:pRg end="1" st="1"/>
                                            </p:txEl>
                                          </p:spTgt>
                                        </p:tgtEl>
                                        <p:attrNameLst>
                                          <p:attrName>style.visibility</p:attrName>
                                        </p:attrNameLst>
                                      </p:cBhvr>
                                      <p:to>
                                        <p:strVal val="visible"/>
                                      </p:to>
                                    </p:set>
                                    <p:animEffect filter="fade" transition="in">
                                      <p:cBhvr>
                                        <p:cTn dur="1000"/>
                                        <p:tgtEl>
                                          <p:spTgt spid="9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xEl>
                                              <p:pRg end="2" st="2"/>
                                            </p:txEl>
                                          </p:spTgt>
                                        </p:tgtEl>
                                        <p:attrNameLst>
                                          <p:attrName>style.visibility</p:attrName>
                                        </p:attrNameLst>
                                      </p:cBhvr>
                                      <p:to>
                                        <p:strVal val="visible"/>
                                      </p:to>
                                    </p:set>
                                    <p:animEffect filter="fade" transition="in">
                                      <p:cBhvr>
                                        <p:cTn dur="1000"/>
                                        <p:tgtEl>
                                          <p:spTgt spid="97">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1" name="Shape 101"/>
        <p:cNvGrpSpPr/>
        <p:nvPr/>
      </p:nvGrpSpPr>
      <p:grpSpPr>
        <a:xfrm>
          <a:off x="0" y="0"/>
          <a:ext cx="0" cy="0"/>
          <a:chOff x="0" y="0"/>
          <a:chExt cx="0" cy="0"/>
        </a:xfrm>
      </p:grpSpPr>
      <p:sp>
        <p:nvSpPr>
          <p:cNvPr id="102" name="Shape 102"/>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Parts of Speech (cont’d)</a:t>
            </a:r>
          </a:p>
        </p:txBody>
      </p:sp>
      <p:sp>
        <p:nvSpPr>
          <p:cNvPr id="103" name="Shape 103"/>
          <p:cNvSpPr txBox="1"/>
          <p:nvPr>
            <p:ph idx="1" type="body"/>
          </p:nvPr>
        </p:nvSpPr>
        <p:spPr>
          <a:xfrm>
            <a:off x="311700" y="1234075"/>
            <a:ext cx="8520600" cy="3334800"/>
          </a:xfrm>
          <a:prstGeom prst="rect">
            <a:avLst/>
          </a:prstGeom>
        </p:spPr>
        <p:txBody>
          <a:bodyPr anchorCtr="0" anchor="t" bIns="91425" lIns="91425" rIns="91425" tIns="91425">
            <a:noAutofit/>
          </a:bodyPr>
          <a:lstStyle/>
          <a:p>
            <a:pPr lvl="0">
              <a:spcBef>
                <a:spcPts val="0"/>
              </a:spcBef>
              <a:buNone/>
            </a:pPr>
            <a:r>
              <a:rPr lang="en"/>
              <a:t>Adjective-</a:t>
            </a:r>
          </a:p>
          <a:p>
            <a:pPr lvl="0">
              <a:spcBef>
                <a:spcPts val="0"/>
              </a:spcBef>
              <a:buNone/>
            </a:pPr>
            <a:r>
              <a:rPr lang="en"/>
              <a:t>Describes a </a:t>
            </a:r>
            <a:r>
              <a:rPr lang="en" u="sng"/>
              <a:t>noun</a:t>
            </a:r>
            <a:r>
              <a:rPr lang="en"/>
              <a:t> (describes the thing)</a:t>
            </a:r>
          </a:p>
          <a:p>
            <a:pPr lvl="0">
              <a:spcBef>
                <a:spcPts val="0"/>
              </a:spcBef>
              <a:buNone/>
            </a:pPr>
            <a:r>
              <a:t/>
            </a:r>
            <a:endParaRPr/>
          </a:p>
          <a:p>
            <a:pPr lvl="0">
              <a:spcBef>
                <a:spcPts val="0"/>
              </a:spcBef>
              <a:buNone/>
            </a:pPr>
            <a:r>
              <a:rPr lang="en"/>
              <a:t>Adverb-</a:t>
            </a:r>
          </a:p>
          <a:p>
            <a:pPr lvl="0">
              <a:spcBef>
                <a:spcPts val="0"/>
              </a:spcBef>
              <a:buNone/>
            </a:pPr>
            <a:r>
              <a:rPr lang="en"/>
              <a:t>Describes a </a:t>
            </a:r>
            <a:r>
              <a:rPr lang="en" u="sng"/>
              <a:t>verb</a:t>
            </a:r>
            <a:r>
              <a:rPr lang="en"/>
              <a:t> or an </a:t>
            </a:r>
            <a:r>
              <a:rPr lang="en" u="sng"/>
              <a:t>adjective</a:t>
            </a:r>
            <a:r>
              <a:rPr lang="en"/>
              <a:t> (tells </a:t>
            </a:r>
            <a:r>
              <a:rPr i="1" lang="en"/>
              <a:t>how</a:t>
            </a:r>
            <a:r>
              <a:rPr lang="en"/>
              <a:t> the action is being done)</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0" st="0"/>
                                            </p:txEl>
                                          </p:spTgt>
                                        </p:tgtEl>
                                        <p:attrNameLst>
                                          <p:attrName>style.visibility</p:attrName>
                                        </p:attrNameLst>
                                      </p:cBhvr>
                                      <p:to>
                                        <p:strVal val="visible"/>
                                      </p:to>
                                    </p:set>
                                    <p:animEffect filter="fade" transition="in">
                                      <p:cBhvr>
                                        <p:cTn dur="1000"/>
                                        <p:tgtEl>
                                          <p:spTgt spid="10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1" st="1"/>
                                            </p:txEl>
                                          </p:spTgt>
                                        </p:tgtEl>
                                        <p:attrNameLst>
                                          <p:attrName>style.visibility</p:attrName>
                                        </p:attrNameLst>
                                      </p:cBhvr>
                                      <p:to>
                                        <p:strVal val="visible"/>
                                      </p:to>
                                    </p:set>
                                    <p:animEffect filter="fade" transition="in">
                                      <p:cBhvr>
                                        <p:cTn dur="1000"/>
                                        <p:tgtEl>
                                          <p:spTgt spid="10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2" st="2"/>
                                            </p:txEl>
                                          </p:spTgt>
                                        </p:tgtEl>
                                        <p:attrNameLst>
                                          <p:attrName>style.visibility</p:attrName>
                                        </p:attrNameLst>
                                      </p:cBhvr>
                                      <p:to>
                                        <p:strVal val="visible"/>
                                      </p:to>
                                    </p:set>
                                    <p:animEffect filter="fade" transition="in">
                                      <p:cBhvr>
                                        <p:cTn dur="1000"/>
                                        <p:tgtEl>
                                          <p:spTgt spid="10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3" st="3"/>
                                            </p:txEl>
                                          </p:spTgt>
                                        </p:tgtEl>
                                        <p:attrNameLst>
                                          <p:attrName>style.visibility</p:attrName>
                                        </p:attrNameLst>
                                      </p:cBhvr>
                                      <p:to>
                                        <p:strVal val="visible"/>
                                      </p:to>
                                    </p:set>
                                    <p:animEffect filter="fade" transition="in">
                                      <p:cBhvr>
                                        <p:cTn dur="1000"/>
                                        <p:tgtEl>
                                          <p:spTgt spid="10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4" st="4"/>
                                            </p:txEl>
                                          </p:spTgt>
                                        </p:tgtEl>
                                        <p:attrNameLst>
                                          <p:attrName>style.visibility</p:attrName>
                                        </p:attrNameLst>
                                      </p:cBhvr>
                                      <p:to>
                                        <p:strVal val="visible"/>
                                      </p:to>
                                    </p:set>
                                    <p:animEffect filter="fade" transition="in">
                                      <p:cBhvr>
                                        <p:cTn dur="1000"/>
                                        <p:tgtEl>
                                          <p:spTgt spid="103">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7" name="Shape 107"/>
        <p:cNvGrpSpPr/>
        <p:nvPr/>
      </p:nvGrpSpPr>
      <p:grpSpPr>
        <a:xfrm>
          <a:off x="0" y="0"/>
          <a:ext cx="0" cy="0"/>
          <a:chOff x="0" y="0"/>
          <a:chExt cx="0" cy="0"/>
        </a:xfrm>
      </p:grpSpPr>
      <p:sp>
        <p:nvSpPr>
          <p:cNvPr id="108" name="Shape 108"/>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Examples</a:t>
            </a:r>
          </a:p>
        </p:txBody>
      </p:sp>
      <p:sp>
        <p:nvSpPr>
          <p:cNvPr id="109" name="Shape 109"/>
          <p:cNvSpPr txBox="1"/>
          <p:nvPr>
            <p:ph idx="1" type="body"/>
          </p:nvPr>
        </p:nvSpPr>
        <p:spPr>
          <a:xfrm>
            <a:off x="311700" y="1234075"/>
            <a:ext cx="8520600" cy="3334800"/>
          </a:xfrm>
          <a:prstGeom prst="rect">
            <a:avLst/>
          </a:prstGeom>
        </p:spPr>
        <p:txBody>
          <a:bodyPr anchorCtr="0" anchor="t" bIns="91425" lIns="91425" rIns="91425" tIns="91425">
            <a:noAutofit/>
          </a:bodyPr>
          <a:lstStyle/>
          <a:p>
            <a:pPr lvl="0">
              <a:spcBef>
                <a:spcPts val="0"/>
              </a:spcBef>
              <a:buNone/>
            </a:pPr>
            <a:r>
              <a:rPr lang="en"/>
              <a:t>Psalm 38:7 “For my loins are filled with a </a:t>
            </a:r>
            <a:r>
              <a:rPr b="1" lang="en" u="sng"/>
              <a:t>loathsome</a:t>
            </a:r>
            <a:r>
              <a:rPr lang="en"/>
              <a:t> (adjective) disease: and there is no soundness in my flesh.”</a:t>
            </a:r>
          </a:p>
          <a:p>
            <a:pPr lvl="0">
              <a:spcBef>
                <a:spcPts val="0"/>
              </a:spcBef>
              <a:buNone/>
            </a:pPr>
            <a:r>
              <a:rPr lang="en"/>
              <a:t>2 Peter 1:4 “Whereby are given unto us </a:t>
            </a:r>
            <a:r>
              <a:rPr b="1" lang="en" u="sng"/>
              <a:t>exceeding</a:t>
            </a:r>
            <a:r>
              <a:rPr lang="en"/>
              <a:t> (adverb) </a:t>
            </a:r>
            <a:r>
              <a:rPr b="1" lang="en" u="sng"/>
              <a:t>great</a:t>
            </a:r>
            <a:r>
              <a:rPr lang="en"/>
              <a:t> (adjective) and </a:t>
            </a:r>
            <a:r>
              <a:rPr b="1" lang="en" u="sng"/>
              <a:t>precious</a:t>
            </a:r>
            <a:r>
              <a:rPr lang="en"/>
              <a:t> (adjective) promises: that by these ye might be partakers of the </a:t>
            </a:r>
            <a:r>
              <a:rPr b="1" lang="en" u="sng"/>
              <a:t>divine</a:t>
            </a:r>
            <a:r>
              <a:rPr lang="en"/>
              <a:t> (adjective) nature, having escaped the corruption that is in the world through lust.”</a:t>
            </a:r>
          </a:p>
          <a:p>
            <a:pPr lvl="0">
              <a:spcBef>
                <a:spcPts val="0"/>
              </a:spcBef>
              <a:buClr>
                <a:schemeClr val="dk2"/>
              </a:buClr>
              <a:buSzPct val="61111"/>
              <a:buFont typeface="Arial"/>
              <a:buNone/>
            </a:pPr>
            <a:r>
              <a:rPr lang="en"/>
              <a:t>Galatians 4:17 “They </a:t>
            </a:r>
            <a:r>
              <a:rPr b="1" lang="en" u="sng"/>
              <a:t>zealously</a:t>
            </a:r>
            <a:r>
              <a:rPr lang="en"/>
              <a:t> (adverb) affect you, but not well; yea, they would exclude you, that ye might affect them.”</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0" st="0"/>
                                            </p:txEl>
                                          </p:spTgt>
                                        </p:tgtEl>
                                        <p:attrNameLst>
                                          <p:attrName>style.visibility</p:attrName>
                                        </p:attrNameLst>
                                      </p:cBhvr>
                                      <p:to>
                                        <p:strVal val="visible"/>
                                      </p:to>
                                    </p:set>
                                    <p:animEffect filter="fade" transition="in">
                                      <p:cBhvr>
                                        <p:cTn dur="1000"/>
                                        <p:tgtEl>
                                          <p:spTgt spid="10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1" st="1"/>
                                            </p:txEl>
                                          </p:spTgt>
                                        </p:tgtEl>
                                        <p:attrNameLst>
                                          <p:attrName>style.visibility</p:attrName>
                                        </p:attrNameLst>
                                      </p:cBhvr>
                                      <p:to>
                                        <p:strVal val="visible"/>
                                      </p:to>
                                    </p:set>
                                    <p:animEffect filter="fade" transition="in">
                                      <p:cBhvr>
                                        <p:cTn dur="1000"/>
                                        <p:tgtEl>
                                          <p:spTgt spid="10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2" st="2"/>
                                            </p:txEl>
                                          </p:spTgt>
                                        </p:tgtEl>
                                        <p:attrNameLst>
                                          <p:attrName>style.visibility</p:attrName>
                                        </p:attrNameLst>
                                      </p:cBhvr>
                                      <p:to>
                                        <p:strVal val="visible"/>
                                      </p:to>
                                    </p:set>
                                    <p:animEffect filter="fade" transition="in">
                                      <p:cBhvr>
                                        <p:cTn dur="1000"/>
                                        <p:tgtEl>
                                          <p:spTgt spid="109">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3" name="Shape 113"/>
        <p:cNvGrpSpPr/>
        <p:nvPr/>
      </p:nvGrpSpPr>
      <p:grpSpPr>
        <a:xfrm>
          <a:off x="0" y="0"/>
          <a:ext cx="0" cy="0"/>
          <a:chOff x="0" y="0"/>
          <a:chExt cx="0" cy="0"/>
        </a:xfrm>
      </p:grpSpPr>
      <p:sp>
        <p:nvSpPr>
          <p:cNvPr id="114" name="Shape 114"/>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Stage 2: Phrase Types</a:t>
            </a:r>
          </a:p>
        </p:txBody>
      </p:sp>
      <p:sp>
        <p:nvSpPr>
          <p:cNvPr id="115" name="Shape 115"/>
          <p:cNvSpPr txBox="1"/>
          <p:nvPr>
            <p:ph idx="1" type="body"/>
          </p:nvPr>
        </p:nvSpPr>
        <p:spPr>
          <a:xfrm>
            <a:off x="311700" y="1234075"/>
            <a:ext cx="8520600" cy="3334800"/>
          </a:xfrm>
          <a:prstGeom prst="rect">
            <a:avLst/>
          </a:prstGeom>
        </p:spPr>
        <p:txBody>
          <a:bodyPr anchorCtr="0" anchor="t" bIns="91425" lIns="91425" rIns="91425" tIns="91425">
            <a:noAutofit/>
          </a:bodyPr>
          <a:lstStyle/>
          <a:p>
            <a:pPr lvl="0">
              <a:spcBef>
                <a:spcPts val="0"/>
              </a:spcBef>
              <a:buNone/>
            </a:pPr>
            <a:r>
              <a:rPr lang="en"/>
              <a:t>Dependent Clause-</a:t>
            </a:r>
          </a:p>
          <a:p>
            <a:pPr lvl="0">
              <a:spcBef>
                <a:spcPts val="0"/>
              </a:spcBef>
              <a:buNone/>
            </a:pPr>
            <a:r>
              <a:rPr lang="en"/>
              <a:t>A phrase that can’t stand by itself as a sentence (</a:t>
            </a:r>
            <a:r>
              <a:rPr lang="en" u="sng"/>
              <a:t>incomplete</a:t>
            </a:r>
            <a:r>
              <a:rPr lang="en"/>
              <a:t> thought)</a:t>
            </a:r>
          </a:p>
          <a:p>
            <a:pPr lvl="0">
              <a:spcBef>
                <a:spcPts val="0"/>
              </a:spcBef>
              <a:buNone/>
            </a:pPr>
            <a:r>
              <a:t/>
            </a:r>
            <a:endParaRPr/>
          </a:p>
          <a:p>
            <a:pPr lvl="0">
              <a:spcBef>
                <a:spcPts val="0"/>
              </a:spcBef>
              <a:buNone/>
            </a:pPr>
            <a:r>
              <a:rPr lang="en"/>
              <a:t>Independent Clause-</a:t>
            </a:r>
          </a:p>
          <a:p>
            <a:pPr lvl="0">
              <a:spcBef>
                <a:spcPts val="0"/>
              </a:spcBef>
              <a:buNone/>
            </a:pPr>
            <a:r>
              <a:rPr lang="en"/>
              <a:t>A phrase or statement that </a:t>
            </a:r>
            <a:r>
              <a:rPr i="1" lang="en"/>
              <a:t>can</a:t>
            </a:r>
            <a:r>
              <a:rPr lang="en"/>
              <a:t> stand by itself as a sentence (</a:t>
            </a:r>
            <a:r>
              <a:rPr lang="en" u="sng"/>
              <a:t>complete</a:t>
            </a:r>
            <a:r>
              <a:rPr lang="en"/>
              <a:t> thought)</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0" st="0"/>
                                            </p:txEl>
                                          </p:spTgt>
                                        </p:tgtEl>
                                        <p:attrNameLst>
                                          <p:attrName>style.visibility</p:attrName>
                                        </p:attrNameLst>
                                      </p:cBhvr>
                                      <p:to>
                                        <p:strVal val="visible"/>
                                      </p:to>
                                    </p:set>
                                    <p:animEffect filter="fade" transition="in">
                                      <p:cBhvr>
                                        <p:cTn dur="1000"/>
                                        <p:tgtEl>
                                          <p:spTgt spid="11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1" st="1"/>
                                            </p:txEl>
                                          </p:spTgt>
                                        </p:tgtEl>
                                        <p:attrNameLst>
                                          <p:attrName>style.visibility</p:attrName>
                                        </p:attrNameLst>
                                      </p:cBhvr>
                                      <p:to>
                                        <p:strVal val="visible"/>
                                      </p:to>
                                    </p:set>
                                    <p:animEffect filter="fade" transition="in">
                                      <p:cBhvr>
                                        <p:cTn dur="1000"/>
                                        <p:tgtEl>
                                          <p:spTgt spid="11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2" st="2"/>
                                            </p:txEl>
                                          </p:spTgt>
                                        </p:tgtEl>
                                        <p:attrNameLst>
                                          <p:attrName>style.visibility</p:attrName>
                                        </p:attrNameLst>
                                      </p:cBhvr>
                                      <p:to>
                                        <p:strVal val="visible"/>
                                      </p:to>
                                    </p:set>
                                    <p:animEffect filter="fade" transition="in">
                                      <p:cBhvr>
                                        <p:cTn dur="1000"/>
                                        <p:tgtEl>
                                          <p:spTgt spid="11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3" st="3"/>
                                            </p:txEl>
                                          </p:spTgt>
                                        </p:tgtEl>
                                        <p:attrNameLst>
                                          <p:attrName>style.visibility</p:attrName>
                                        </p:attrNameLst>
                                      </p:cBhvr>
                                      <p:to>
                                        <p:strVal val="visible"/>
                                      </p:to>
                                    </p:set>
                                    <p:animEffect filter="fade" transition="in">
                                      <p:cBhvr>
                                        <p:cTn dur="1000"/>
                                        <p:tgtEl>
                                          <p:spTgt spid="11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4" st="4"/>
                                            </p:txEl>
                                          </p:spTgt>
                                        </p:tgtEl>
                                        <p:attrNameLst>
                                          <p:attrName>style.visibility</p:attrName>
                                        </p:attrNameLst>
                                      </p:cBhvr>
                                      <p:to>
                                        <p:strVal val="visible"/>
                                      </p:to>
                                    </p:set>
                                    <p:animEffect filter="fade" transition="in">
                                      <p:cBhvr>
                                        <p:cTn dur="1000"/>
                                        <p:tgtEl>
                                          <p:spTgt spid="115">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pop">
  <a:themeElements>
    <a:clrScheme name="Pop">
      <a:dk1>
        <a:srgbClr val="F8E71C"/>
      </a:dk1>
      <a:lt1>
        <a:srgbClr val="FFFFFF"/>
      </a:lt1>
      <a:dk2>
        <a:srgbClr val="000000"/>
      </a:dk2>
      <a:lt2>
        <a:srgbClr val="D9D9D9"/>
      </a:lt2>
      <a:accent1>
        <a:srgbClr val="666666"/>
      </a:accent1>
      <a:accent2>
        <a:srgbClr val="483165"/>
      </a:accent2>
      <a:accent3>
        <a:srgbClr val="EB1E95"/>
      </a:accent3>
      <a:accent4>
        <a:srgbClr val="0F9D58"/>
      </a:accent4>
      <a:accent5>
        <a:srgbClr val="01AFD1"/>
      </a:accent5>
      <a:accent6>
        <a:srgbClr val="9C27B0"/>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