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101" d="100"/>
          <a:sy n="101" d="100"/>
        </p:scale>
        <p:origin x="138"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4E62E4-4BA0-4B74-AC41-B6D846F87E1B}" type="datetimeFigureOut">
              <a:rPr lang="en-US"/>
              <a:t>6/7/2016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5E68E-8F97-4643-A864-AEED9AD4A02F}" type="slidenum">
              <a:rPr lang="en-US"/>
              <a:t>‹#›</a:t>
            </a:fld>
            <a:endParaRPr lang="en-US"/>
          </a:p>
        </p:txBody>
      </p:sp>
    </p:spTree>
    <p:extLst>
      <p:ext uri="{BB962C8B-B14F-4D97-AF65-F5344CB8AC3E}">
        <p14:creationId xmlns:p14="http://schemas.microsoft.com/office/powerpoint/2010/main" val="3829736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2</a:t>
            </a:fld>
            <a:endParaRPr lang="en-US"/>
          </a:p>
        </p:txBody>
      </p:sp>
    </p:spTree>
    <p:extLst>
      <p:ext uri="{BB962C8B-B14F-4D97-AF65-F5344CB8AC3E}">
        <p14:creationId xmlns:p14="http://schemas.microsoft.com/office/powerpoint/2010/main" val="19147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3</a:t>
            </a:fld>
            <a:endParaRPr lang="en-US"/>
          </a:p>
        </p:txBody>
      </p:sp>
    </p:spTree>
    <p:extLst>
      <p:ext uri="{BB962C8B-B14F-4D97-AF65-F5344CB8AC3E}">
        <p14:creationId xmlns:p14="http://schemas.microsoft.com/office/powerpoint/2010/main" val="3760655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4</a:t>
            </a:fld>
            <a:endParaRPr lang="en-US"/>
          </a:p>
        </p:txBody>
      </p:sp>
    </p:spTree>
    <p:extLst>
      <p:ext uri="{BB962C8B-B14F-4D97-AF65-F5344CB8AC3E}">
        <p14:creationId xmlns:p14="http://schemas.microsoft.com/office/powerpoint/2010/main" val="3349481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5</a:t>
            </a:fld>
            <a:endParaRPr lang="en-US"/>
          </a:p>
        </p:txBody>
      </p:sp>
    </p:spTree>
    <p:extLst>
      <p:ext uri="{BB962C8B-B14F-4D97-AF65-F5344CB8AC3E}">
        <p14:creationId xmlns:p14="http://schemas.microsoft.com/office/powerpoint/2010/main" val="842356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6</a:t>
            </a:fld>
            <a:endParaRPr lang="en-US"/>
          </a:p>
        </p:txBody>
      </p:sp>
    </p:spTree>
    <p:extLst>
      <p:ext uri="{BB962C8B-B14F-4D97-AF65-F5344CB8AC3E}">
        <p14:creationId xmlns:p14="http://schemas.microsoft.com/office/powerpoint/2010/main" val="1219051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7</a:t>
            </a:fld>
            <a:endParaRPr lang="en-US"/>
          </a:p>
        </p:txBody>
      </p:sp>
    </p:spTree>
    <p:extLst>
      <p:ext uri="{BB962C8B-B14F-4D97-AF65-F5344CB8AC3E}">
        <p14:creationId xmlns:p14="http://schemas.microsoft.com/office/powerpoint/2010/main" val="375551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D5E68E-8F97-4643-A864-AEED9AD4A02F}" type="slidenum">
              <a:rPr lang="en-US"/>
              <a:t>8</a:t>
            </a:fld>
            <a:endParaRPr lang="en-US"/>
          </a:p>
        </p:txBody>
      </p:sp>
    </p:spTree>
    <p:extLst>
      <p:ext uri="{BB962C8B-B14F-4D97-AF65-F5344CB8AC3E}">
        <p14:creationId xmlns:p14="http://schemas.microsoft.com/office/powerpoint/2010/main" val="1751491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6/7/2016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6/7/2016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8000" dirty="0"/>
              <a:t>BIBLE BOOT CAMP               2016</a:t>
            </a:r>
          </a:p>
        </p:txBody>
      </p:sp>
      <p:sp>
        <p:nvSpPr>
          <p:cNvPr id="3" name="Subtitle 2"/>
          <p:cNvSpPr>
            <a:spLocks noGrp="1"/>
          </p:cNvSpPr>
          <p:nvPr>
            <p:ph type="subTitle" idx="1"/>
          </p:nvPr>
        </p:nvSpPr>
        <p:spPr/>
        <p:txBody>
          <a:bodyPr vert="horz" lIns="91440" tIns="91440" rIns="91440" bIns="91440" rtlCol="0" anchor="t">
            <a:normAutofit fontScale="47500" lnSpcReduction="20000"/>
          </a:bodyPr>
          <a:lstStyle/>
          <a:p>
            <a:r>
              <a:rPr lang="en-US" sz="6000" dirty="0" err="1"/>
              <a:t>REading</a:t>
            </a:r>
            <a:r>
              <a:rPr lang="en-US" sz="6000" dirty="0"/>
              <a:t> the bible within proper context</a:t>
            </a:r>
          </a:p>
        </p:txBody>
      </p:sp>
    </p:spTree>
    <p:extLst>
      <p:ext uri="{BB962C8B-B14F-4D97-AF65-F5344CB8AC3E}">
        <p14:creationId xmlns:p14="http://schemas.microsoft.com/office/powerpoint/2010/main" val="1286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Context is everything!!</a:t>
            </a:r>
          </a:p>
        </p:txBody>
      </p:sp>
      <p:sp>
        <p:nvSpPr>
          <p:cNvPr id="3" name="Content Placeholder 2"/>
          <p:cNvSpPr>
            <a:spLocks noGrp="1"/>
          </p:cNvSpPr>
          <p:nvPr>
            <p:ph idx="1"/>
          </p:nvPr>
        </p:nvSpPr>
        <p:spPr/>
        <p:txBody>
          <a:bodyPr>
            <a:normAutofit fontScale="92500"/>
          </a:bodyPr>
          <a:lstStyle/>
          <a:p>
            <a:pPr marL="0" indent="0">
              <a:buNone/>
            </a:pPr>
            <a:r>
              <a:rPr lang="en-US" sz="3200" dirty="0">
                <a:latin typeface="Times New Roman"/>
              </a:rPr>
              <a:t>Definition= Context is simply, the </a:t>
            </a:r>
            <a:r>
              <a:rPr lang="en-US" sz="3200" u="sng" dirty="0">
                <a:latin typeface="Times New Roman"/>
              </a:rPr>
              <a:t>setting</a:t>
            </a:r>
            <a:r>
              <a:rPr lang="en-US" sz="3200" dirty="0">
                <a:latin typeface="Times New Roman"/>
              </a:rPr>
              <a:t> of </a:t>
            </a:r>
            <a:r>
              <a:rPr lang="en-US" sz="3200" u="sng" dirty="0">
                <a:latin typeface="Times New Roman"/>
              </a:rPr>
              <a:t>a word</a:t>
            </a:r>
            <a:r>
              <a:rPr lang="en-US" sz="3200" dirty="0">
                <a:latin typeface="Times New Roman"/>
              </a:rPr>
              <a:t> (s) or </a:t>
            </a:r>
            <a:r>
              <a:rPr lang="en-US" sz="3200" u="sng" dirty="0">
                <a:latin typeface="Times New Roman"/>
              </a:rPr>
              <a:t>event</a:t>
            </a:r>
            <a:r>
              <a:rPr lang="en-US" sz="3200" dirty="0">
                <a:latin typeface="Times New Roman"/>
              </a:rPr>
              <a:t>.</a:t>
            </a:r>
          </a:p>
          <a:p>
            <a:pPr marL="0" indent="0">
              <a:buNone/>
            </a:pPr>
            <a:r>
              <a:rPr lang="en-US" sz="3200" dirty="0">
                <a:latin typeface="Times New Roman"/>
              </a:rPr>
              <a:t>Always look at the surrounding  </a:t>
            </a:r>
            <a:r>
              <a:rPr lang="en-US" sz="3200" u="sng" dirty="0">
                <a:latin typeface="Times New Roman"/>
              </a:rPr>
              <a:t>words, verses, and chapters</a:t>
            </a:r>
            <a:r>
              <a:rPr lang="en-US" sz="3200" dirty="0">
                <a:latin typeface="Times New Roman"/>
              </a:rPr>
              <a:t>.</a:t>
            </a:r>
            <a:endParaRPr lang="en-US" dirty="0">
              <a:latin typeface="Times New Roman"/>
            </a:endParaRPr>
          </a:p>
          <a:p>
            <a:pPr marL="0" indent="0">
              <a:buNone/>
            </a:pPr>
            <a:r>
              <a:rPr lang="en-US" sz="3200" i="1" dirty="0">
                <a:latin typeface="Times New Roman"/>
              </a:rPr>
              <a:t>You can make the Bible say </a:t>
            </a:r>
            <a:r>
              <a:rPr lang="en-US" sz="3200" i="1" u="sng" dirty="0">
                <a:latin typeface="Times New Roman"/>
              </a:rPr>
              <a:t>anything you want</a:t>
            </a:r>
            <a:r>
              <a:rPr lang="en-US" sz="3200" i="1" dirty="0">
                <a:latin typeface="Times New Roman"/>
              </a:rPr>
              <a:t> if you just pull words and phrases out of the surrounding text!</a:t>
            </a:r>
          </a:p>
          <a:p>
            <a:endParaRPr lang="en-US" dirty="0"/>
          </a:p>
        </p:txBody>
      </p:sp>
    </p:spTree>
    <p:extLst>
      <p:ext uri="{BB962C8B-B14F-4D97-AF65-F5344CB8AC3E}">
        <p14:creationId xmlns:p14="http://schemas.microsoft.com/office/powerpoint/2010/main" val="1553323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1498" y="462624"/>
            <a:ext cx="9603275" cy="1049235"/>
          </a:xfrm>
        </p:spPr>
        <p:txBody>
          <a:bodyPr>
            <a:normAutofit fontScale="90000"/>
          </a:bodyPr>
          <a:lstStyle/>
          <a:p>
            <a:r>
              <a:rPr lang="en-US" sz="3600" dirty="0"/>
              <a:t>Read the Bible with these questions in mind</a:t>
            </a:r>
            <a:r>
              <a:rPr lang="en-US" dirty="0"/>
              <a:t>:</a:t>
            </a:r>
          </a:p>
        </p:txBody>
      </p:sp>
      <p:sp>
        <p:nvSpPr>
          <p:cNvPr id="3" name="Content Placeholder 2"/>
          <p:cNvSpPr>
            <a:spLocks noGrp="1"/>
          </p:cNvSpPr>
          <p:nvPr>
            <p:ph idx="1"/>
          </p:nvPr>
        </p:nvSpPr>
        <p:spPr>
          <a:xfrm>
            <a:off x="1350963" y="1183436"/>
            <a:ext cx="9604375" cy="5750764"/>
          </a:xfrm>
        </p:spPr>
        <p:txBody>
          <a:bodyPr>
            <a:normAutofit/>
          </a:bodyPr>
          <a:lstStyle/>
          <a:p>
            <a:r>
              <a:rPr lang="en-US" sz="2400" i="1" dirty="0">
                <a:latin typeface="Times New Roman" charset="0"/>
              </a:rPr>
              <a:t>     </a:t>
            </a:r>
            <a:r>
              <a:rPr lang="en-US" sz="2400" dirty="0">
                <a:latin typeface="Times New Roman" charset="0"/>
              </a:rPr>
              <a:t> </a:t>
            </a:r>
            <a:r>
              <a:rPr lang="en-US" sz="2400" u="sng" dirty="0">
                <a:latin typeface="Times New Roman" charset="0"/>
              </a:rPr>
              <a:t>Who</a:t>
            </a:r>
            <a:r>
              <a:rPr lang="en-US" sz="2400" dirty="0">
                <a:latin typeface="Times New Roman" charset="0"/>
              </a:rPr>
              <a:t> wrote it</a:t>
            </a:r>
            <a:r>
              <a:rPr lang="en-US" sz="2400" dirty="0">
                <a:latin typeface="Times New Roman"/>
              </a:rPr>
              <a:t>?</a:t>
            </a:r>
          </a:p>
          <a:p>
            <a:r>
              <a:rPr lang="en-US" sz="2400" dirty="0">
                <a:latin typeface="Times New Roman" charset="0"/>
              </a:rPr>
              <a:t>      </a:t>
            </a:r>
            <a:r>
              <a:rPr lang="en-US" sz="2400" u="sng" dirty="0">
                <a:latin typeface="Times New Roman" charset="0"/>
              </a:rPr>
              <a:t>When</a:t>
            </a:r>
            <a:r>
              <a:rPr lang="en-US" sz="2400" dirty="0">
                <a:latin typeface="Times New Roman" charset="0"/>
              </a:rPr>
              <a:t> </a:t>
            </a:r>
            <a:r>
              <a:rPr lang="en-US" sz="2400" dirty="0">
                <a:latin typeface="Times New Roman"/>
              </a:rPr>
              <a:t>was it written</a:t>
            </a:r>
            <a:r>
              <a:rPr lang="en-US" sz="2400" i="1" dirty="0">
                <a:latin typeface="Times New Roman"/>
              </a:rPr>
              <a:t>?</a:t>
            </a:r>
            <a:br>
              <a:rPr lang="en-US" i="1" u="sng" dirty="0">
                <a:latin typeface="Gill Sans MT" charset="0"/>
              </a:rPr>
            </a:br>
            <a:br>
              <a:rPr lang="en-US" i="1" u="sng" dirty="0">
                <a:latin typeface="Gill Sans MT" charset="0"/>
              </a:rPr>
            </a:br>
            <a:r>
              <a:rPr lang="en-US" sz="2400" i="1" dirty="0">
                <a:latin typeface="Times New Roman"/>
              </a:rPr>
              <a:t>Why does this matter? Because God has divided all of history into specific periods of time. God deals with people a little differently depending on which time period it is. For instance, what we today as a church looks a little different than what the children of Israel did in the book Exodus.</a:t>
            </a:r>
            <a:br>
              <a:rPr lang="en-US" i="1" u="sng" dirty="0">
                <a:latin typeface="Gill Sans MT" charset="0"/>
              </a:rPr>
            </a:br>
            <a:br>
              <a:rPr lang="en-US" i="1" u="sng" dirty="0">
                <a:latin typeface="Gill Sans MT" charset="0"/>
              </a:rPr>
            </a:br>
            <a:r>
              <a:rPr lang="en-US" sz="2400" i="1" dirty="0">
                <a:latin typeface="Times New Roman"/>
              </a:rPr>
              <a:t>As you read, ask “What time is it</a:t>
            </a:r>
            <a:r>
              <a:rPr lang="en-US" sz="2400" dirty="0">
                <a:latin typeface="Times New Roman"/>
              </a:rPr>
              <a:t>?”</a:t>
            </a:r>
          </a:p>
          <a:p>
            <a:r>
              <a:rPr lang="en-US" sz="2400" dirty="0">
                <a:latin typeface="Times New Roman" charset="0"/>
              </a:rPr>
              <a:t>         </a:t>
            </a:r>
            <a:r>
              <a:rPr lang="en-US" sz="2400" u="sng" dirty="0">
                <a:latin typeface="Times New Roman" charset="0"/>
              </a:rPr>
              <a:t>Who</a:t>
            </a:r>
            <a:r>
              <a:rPr lang="en-US" sz="2400" dirty="0">
                <a:latin typeface="Times New Roman" charset="0"/>
              </a:rPr>
              <a:t> is </a:t>
            </a:r>
            <a:r>
              <a:rPr lang="en-US" sz="2400" dirty="0">
                <a:latin typeface="Times New Roman"/>
              </a:rPr>
              <a:t>it written </a:t>
            </a:r>
            <a:r>
              <a:rPr lang="en-US" sz="2400" u="sng" dirty="0">
                <a:latin typeface="Times New Roman"/>
              </a:rPr>
              <a:t>to</a:t>
            </a:r>
            <a:r>
              <a:rPr lang="en-US" sz="2400" dirty="0">
                <a:latin typeface="Times New Roman"/>
              </a:rPr>
              <a:t>?</a:t>
            </a:r>
          </a:p>
          <a:p>
            <a:endParaRPr lang="en-US" dirty="0"/>
          </a:p>
        </p:txBody>
      </p:sp>
    </p:spTree>
    <p:extLst>
      <p:ext uri="{BB962C8B-B14F-4D97-AF65-F5344CB8AC3E}">
        <p14:creationId xmlns:p14="http://schemas.microsoft.com/office/powerpoint/2010/main" val="527964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3345" y="762637"/>
            <a:ext cx="9604375" cy="5164138"/>
          </a:xfrm>
        </p:spPr>
        <p:txBody>
          <a:bodyPr>
            <a:normAutofit fontScale="85000" lnSpcReduction="10000"/>
          </a:bodyPr>
          <a:lstStyle/>
          <a:p>
            <a:r>
              <a:rPr lang="en-US" sz="3200" i="1" dirty="0">
                <a:latin typeface="Times New Roman"/>
              </a:rPr>
              <a:t>This brings us to another important principle- All the Bible is written </a:t>
            </a:r>
            <a:r>
              <a:rPr lang="en-US" sz="3200" i="1" u="sng" dirty="0">
                <a:latin typeface="Times New Roman"/>
              </a:rPr>
              <a:t>for</a:t>
            </a:r>
            <a:r>
              <a:rPr lang="en-US" sz="3200" i="1" dirty="0">
                <a:latin typeface="Times New Roman"/>
              </a:rPr>
              <a:t> us, but not all of it is written </a:t>
            </a:r>
            <a:r>
              <a:rPr lang="en-US" sz="3200" i="1" u="sng" dirty="0">
                <a:latin typeface="Times New Roman"/>
              </a:rPr>
              <a:t>to</a:t>
            </a:r>
            <a:r>
              <a:rPr lang="en-US" sz="3200" i="1" dirty="0">
                <a:latin typeface="Times New Roman"/>
              </a:rPr>
              <a:t> us.</a:t>
            </a:r>
            <a:endParaRPr lang="en-US" sz="3200" i="1" u="sng" dirty="0">
              <a:latin typeface="Times New Roman"/>
            </a:endParaRPr>
          </a:p>
          <a:p>
            <a:r>
              <a:rPr lang="en-US" sz="3200" i="1" dirty="0">
                <a:latin typeface="Times New Roman"/>
              </a:rPr>
              <a:t>So who is the Bible written to? 1 Cor. 10:32 gives us the answer. There are 3 groups of people all scripture is addressed to:</a:t>
            </a:r>
            <a:endParaRPr lang="en-US" sz="3200" i="1" u="sng" dirty="0">
              <a:latin typeface="Times New Roman"/>
            </a:endParaRPr>
          </a:p>
          <a:p>
            <a:r>
              <a:rPr lang="en-US" sz="3200" u="sng" dirty="0">
                <a:latin typeface="Times New Roman"/>
              </a:rPr>
              <a:t>Jews</a:t>
            </a:r>
          </a:p>
          <a:p>
            <a:r>
              <a:rPr lang="en-US" sz="3200" u="sng" dirty="0">
                <a:latin typeface="Times New Roman"/>
              </a:rPr>
              <a:t>Gentiles</a:t>
            </a:r>
          </a:p>
          <a:p>
            <a:r>
              <a:rPr lang="en-US" sz="3200" u="sng" dirty="0">
                <a:latin typeface="Times New Roman"/>
              </a:rPr>
              <a:t>The Church</a:t>
            </a:r>
          </a:p>
          <a:p>
            <a:pPr marL="0" indent="0">
              <a:buNone/>
            </a:pPr>
            <a:r>
              <a:rPr lang="en-US" sz="3200" i="1" dirty="0">
                <a:latin typeface="Times New Roman"/>
              </a:rPr>
              <a:t>          (See the handout titled “Rightly Dividing the Word of       Truth”</a:t>
            </a:r>
            <a:r>
              <a:rPr lang="en-US" sz="3200" dirty="0">
                <a:latin typeface="Times New Roman"/>
              </a:rPr>
              <a:t>)</a:t>
            </a:r>
          </a:p>
          <a:p>
            <a:endParaRPr lang="en-US" dirty="0"/>
          </a:p>
        </p:txBody>
      </p:sp>
    </p:spTree>
    <p:extLst>
      <p:ext uri="{BB962C8B-B14F-4D97-AF65-F5344CB8AC3E}">
        <p14:creationId xmlns:p14="http://schemas.microsoft.com/office/powerpoint/2010/main" val="662142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488" y="848899"/>
            <a:ext cx="10079824" cy="5178759"/>
          </a:xfrm>
        </p:spPr>
        <p:txBody>
          <a:bodyPr>
            <a:normAutofit fontScale="92500"/>
          </a:bodyPr>
          <a:lstStyle/>
          <a:p>
            <a:pPr marL="0" indent="0">
              <a:buNone/>
            </a:pPr>
            <a:r>
              <a:rPr lang="en-US" sz="2800" dirty="0">
                <a:latin typeface="Times New Roman"/>
              </a:rPr>
              <a:t>Once you have established the “who” &amp; “when”, consider these questions-</a:t>
            </a:r>
          </a:p>
          <a:p>
            <a:pPr marL="0" indent="0">
              <a:buNone/>
            </a:pPr>
            <a:r>
              <a:rPr lang="en-US" sz="2800" dirty="0">
                <a:latin typeface="Times New Roman" charset="0"/>
              </a:rPr>
              <a:t>   </a:t>
            </a:r>
            <a:r>
              <a:rPr lang="en-US" sz="2800" dirty="0">
                <a:latin typeface="Times New Roman"/>
              </a:rPr>
              <a:t>What is the </a:t>
            </a:r>
            <a:r>
              <a:rPr lang="en-US" sz="2800" u="sng" dirty="0">
                <a:latin typeface="Times New Roman"/>
              </a:rPr>
              <a:t>theme</a:t>
            </a:r>
            <a:r>
              <a:rPr lang="en-US" sz="2800" dirty="0">
                <a:latin typeface="Times New Roman"/>
              </a:rPr>
              <a:t>?</a:t>
            </a:r>
          </a:p>
          <a:p>
            <a:pPr marL="0" indent="0">
              <a:buNone/>
            </a:pPr>
            <a:r>
              <a:rPr lang="en-US" sz="2800" i="1" dirty="0">
                <a:latin typeface="Times New Roman" charset="0"/>
              </a:rPr>
              <a:t> </a:t>
            </a:r>
            <a:r>
              <a:rPr lang="en-US" sz="2800" i="1" dirty="0">
                <a:latin typeface="Times New Roman"/>
              </a:rPr>
              <a:t>This is another important thing to keep in mind as you read God’s word. You should be able to sum up the central idea of a passage in just a few words.</a:t>
            </a:r>
            <a:r>
              <a:rPr lang="en-US" sz="2800" i="1" u="sng" dirty="0">
                <a:latin typeface="Times New Roman"/>
              </a:rPr>
              <a:t> </a:t>
            </a:r>
          </a:p>
          <a:p>
            <a:pPr marL="0" indent="0">
              <a:buNone/>
            </a:pPr>
            <a:r>
              <a:rPr lang="en-US" sz="2800" dirty="0">
                <a:latin typeface="Times New Roman"/>
              </a:rPr>
              <a:t>Hebrews 1</a:t>
            </a:r>
            <a:endParaRPr lang="en-US" sz="2800" u="sng" dirty="0">
              <a:latin typeface="Times New Roman"/>
            </a:endParaRPr>
          </a:p>
          <a:p>
            <a:r>
              <a:rPr lang="en-US" sz="2800" dirty="0">
                <a:latin typeface="Times New Roman"/>
              </a:rPr>
              <a:t> What would you say is the theme of this chapter?</a:t>
            </a:r>
            <a:r>
              <a:rPr lang="en-US" sz="2800" i="1" u="sng" dirty="0">
                <a:latin typeface="Times New Roman"/>
              </a:rPr>
              <a:t> </a:t>
            </a:r>
          </a:p>
          <a:p>
            <a:r>
              <a:rPr lang="en-US" sz="2800" i="1" dirty="0">
                <a:latin typeface="Times New Roman"/>
              </a:rPr>
              <a:t>Understanding the </a:t>
            </a:r>
            <a:r>
              <a:rPr lang="en-US" sz="2800" i="1" u="sng" dirty="0">
                <a:latin typeface="Times New Roman"/>
              </a:rPr>
              <a:t>theme</a:t>
            </a:r>
            <a:r>
              <a:rPr lang="en-US" sz="2800" i="1" dirty="0">
                <a:latin typeface="Times New Roman"/>
              </a:rPr>
              <a:t> of the passage as a whole, allows us to view each individual </a:t>
            </a:r>
            <a:r>
              <a:rPr lang="en-US" sz="2800" i="1" u="sng" dirty="0">
                <a:latin typeface="Times New Roman"/>
              </a:rPr>
              <a:t>word</a:t>
            </a:r>
            <a:r>
              <a:rPr lang="en-US" sz="2800" i="1" dirty="0">
                <a:latin typeface="Times New Roman"/>
              </a:rPr>
              <a:t> and </a:t>
            </a:r>
            <a:r>
              <a:rPr lang="en-US" sz="2800" i="1" u="sng" dirty="0">
                <a:latin typeface="Times New Roman"/>
              </a:rPr>
              <a:t>sentence</a:t>
            </a:r>
            <a:r>
              <a:rPr lang="en-US" sz="2800" i="1" dirty="0">
                <a:latin typeface="Times New Roman"/>
              </a:rPr>
              <a:t> through the proper </a:t>
            </a:r>
            <a:r>
              <a:rPr lang="en-US" sz="2800" i="1" u="sng">
                <a:latin typeface="Times New Roman"/>
              </a:rPr>
              <a:t>lens</a:t>
            </a:r>
            <a:r>
              <a:rPr lang="en-US" sz="2800" i="1">
                <a:latin typeface="Times New Roman"/>
              </a:rPr>
              <a:t>.</a:t>
            </a:r>
            <a:endParaRPr lang="en-US" sz="2800" i="1" dirty="0">
              <a:latin typeface="Times New Roman"/>
            </a:endParaRPr>
          </a:p>
          <a:p>
            <a:endParaRPr lang="en-US" dirty="0"/>
          </a:p>
        </p:txBody>
      </p:sp>
    </p:spTree>
    <p:extLst>
      <p:ext uri="{BB962C8B-B14F-4D97-AF65-F5344CB8AC3E}">
        <p14:creationId xmlns:p14="http://schemas.microsoft.com/office/powerpoint/2010/main" val="70527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Context Is everything!!</a:t>
            </a:r>
          </a:p>
        </p:txBody>
      </p:sp>
      <p:sp>
        <p:nvSpPr>
          <p:cNvPr id="3" name="Content Placeholder 2"/>
          <p:cNvSpPr>
            <a:spLocks noGrp="1"/>
          </p:cNvSpPr>
          <p:nvPr>
            <p:ph idx="1"/>
          </p:nvPr>
        </p:nvSpPr>
        <p:spPr/>
        <p:txBody>
          <a:bodyPr>
            <a:normAutofit/>
          </a:bodyPr>
          <a:lstStyle/>
          <a:p>
            <a:pPr marL="0" indent="0">
              <a:buNone/>
            </a:pPr>
            <a:r>
              <a:rPr lang="en-US" sz="2400" dirty="0">
                <a:latin typeface="Times New Roman"/>
              </a:rPr>
              <a:t>Remembering to ask these simple questions (“who”, “when”, “what”) as you read through God’s word will guard you from </a:t>
            </a:r>
            <a:r>
              <a:rPr lang="en-US" sz="2400" u="sng" dirty="0">
                <a:latin typeface="Times New Roman"/>
              </a:rPr>
              <a:t>confusion</a:t>
            </a:r>
            <a:r>
              <a:rPr lang="en-US" sz="2400" dirty="0">
                <a:latin typeface="Times New Roman"/>
              </a:rPr>
              <a:t> and </a:t>
            </a:r>
            <a:r>
              <a:rPr lang="en-US" sz="2400" u="sng" dirty="0">
                <a:latin typeface="Times New Roman"/>
              </a:rPr>
              <a:t>false teachings</a:t>
            </a:r>
            <a:r>
              <a:rPr lang="en-US" sz="2400" dirty="0">
                <a:latin typeface="Times New Roman"/>
              </a:rPr>
              <a:t>. </a:t>
            </a:r>
          </a:p>
          <a:p>
            <a:pPr marL="0" indent="0">
              <a:buNone/>
            </a:pPr>
            <a:r>
              <a:rPr lang="en-US" sz="2400" dirty="0">
                <a:latin typeface="Times New Roman"/>
              </a:rPr>
              <a:t>*</a:t>
            </a:r>
            <a:r>
              <a:rPr lang="en-US" sz="2400" i="1" dirty="0">
                <a:latin typeface="Times New Roman"/>
              </a:rPr>
              <a:t>Just like Satan’s attack on Adam &amp; Eve was taking what God had said and twisting it, he would love nothing more than to get us reading the Bible out of context. Satan would love to see us spreading false teachings and twisting the Word to say something that it actually doesn’t say at all.  </a:t>
            </a:r>
            <a:r>
              <a:rPr lang="en-US" dirty="0">
                <a:latin typeface="Gill Sans MT" charset="0"/>
              </a:rPr>
              <a:t> </a:t>
            </a:r>
          </a:p>
          <a:p>
            <a:endParaRPr lang="en-US" dirty="0"/>
          </a:p>
        </p:txBody>
      </p:sp>
    </p:spTree>
    <p:extLst>
      <p:ext uri="{BB962C8B-B14F-4D97-AF65-F5344CB8AC3E}">
        <p14:creationId xmlns:p14="http://schemas.microsoft.com/office/powerpoint/2010/main" val="236504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Practice- 1 </a:t>
            </a:r>
            <a:r>
              <a:rPr lang="en-US" sz="4000" dirty="0" err="1"/>
              <a:t>corinthians</a:t>
            </a:r>
            <a:r>
              <a:rPr lang="en-US" sz="4000" dirty="0"/>
              <a:t> 12</a:t>
            </a:r>
          </a:p>
        </p:txBody>
      </p:sp>
      <p:sp>
        <p:nvSpPr>
          <p:cNvPr id="3" name="Content Placeholder 2"/>
          <p:cNvSpPr>
            <a:spLocks noGrp="1"/>
          </p:cNvSpPr>
          <p:nvPr>
            <p:ph idx="1"/>
          </p:nvPr>
        </p:nvSpPr>
        <p:spPr>
          <a:xfrm>
            <a:off x="1450975" y="1425575"/>
            <a:ext cx="9604375" cy="4285116"/>
          </a:xfrm>
        </p:spPr>
        <p:txBody>
          <a:bodyPr>
            <a:normAutofit fontScale="85000" lnSpcReduction="20000"/>
          </a:bodyPr>
          <a:lstStyle/>
          <a:p>
            <a:pPr marL="0" indent="0">
              <a:buNone/>
            </a:pPr>
            <a:r>
              <a:rPr lang="en-US" sz="2800" dirty="0">
                <a:latin typeface="Times New Roman"/>
              </a:rPr>
              <a:t>Consider our questions-</a:t>
            </a:r>
          </a:p>
          <a:p>
            <a:r>
              <a:rPr lang="en-US" sz="2800" dirty="0">
                <a:latin typeface="Times New Roman"/>
              </a:rPr>
              <a:t>  What time is it?? </a:t>
            </a:r>
          </a:p>
          <a:p>
            <a:r>
              <a:rPr lang="en-US" sz="2800" dirty="0">
                <a:latin typeface="Times New Roman"/>
              </a:rPr>
              <a:t>  Who wrote it? </a:t>
            </a:r>
          </a:p>
          <a:p>
            <a:r>
              <a:rPr lang="en-US" sz="2800" dirty="0">
                <a:latin typeface="Times New Roman"/>
              </a:rPr>
              <a:t>   Who is it written to?                        </a:t>
            </a:r>
          </a:p>
          <a:p>
            <a:r>
              <a:rPr lang="en-US" sz="2800" dirty="0">
                <a:latin typeface="Times New Roman"/>
              </a:rPr>
              <a:t>Consider the surrounding verses and passages!            </a:t>
            </a:r>
          </a:p>
          <a:p>
            <a:pPr marL="0" indent="0">
              <a:buNone/>
            </a:pPr>
            <a:r>
              <a:rPr lang="en-US" sz="2800" dirty="0">
                <a:latin typeface="Times New Roman"/>
              </a:rPr>
              <a:t> </a:t>
            </a:r>
          </a:p>
          <a:p>
            <a:pPr marL="0" indent="0">
              <a:buNone/>
            </a:pPr>
            <a:r>
              <a:rPr lang="en-US" sz="2800" dirty="0">
                <a:latin typeface="Times New Roman"/>
              </a:rPr>
              <a:t>when we apply these simple rules of Bible study and consider God’s word in </a:t>
            </a:r>
          </a:p>
          <a:p>
            <a:pPr marL="0" indent="0">
              <a:buNone/>
            </a:pPr>
            <a:r>
              <a:rPr lang="en-US" sz="2800" dirty="0">
                <a:latin typeface="Times New Roman"/>
              </a:rPr>
              <a:t>proper context, we get a </a:t>
            </a:r>
            <a:r>
              <a:rPr lang="en-US" sz="2800" u="sng" dirty="0">
                <a:latin typeface="Times New Roman"/>
              </a:rPr>
              <a:t>right understanding</a:t>
            </a:r>
            <a:r>
              <a:rPr lang="en-US" sz="2800" dirty="0">
                <a:latin typeface="Times New Roman"/>
              </a:rPr>
              <a:t> of what the Bible actually says and how it </a:t>
            </a:r>
            <a:r>
              <a:rPr lang="en-US" sz="2800" u="sng" dirty="0">
                <a:latin typeface="Times New Roman"/>
              </a:rPr>
              <a:t>applies to us</a:t>
            </a:r>
            <a:r>
              <a:rPr lang="en-US" sz="2800" dirty="0">
                <a:latin typeface="Times New Roman"/>
              </a:rPr>
              <a:t>! </a:t>
            </a:r>
          </a:p>
          <a:p>
            <a:endParaRPr lang="en-US" dirty="0"/>
          </a:p>
        </p:txBody>
      </p:sp>
    </p:spTree>
    <p:extLst>
      <p:ext uri="{BB962C8B-B14F-4D97-AF65-F5344CB8AC3E}">
        <p14:creationId xmlns:p14="http://schemas.microsoft.com/office/powerpoint/2010/main" val="199742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802" y="2715106"/>
            <a:ext cx="9603275" cy="1049235"/>
          </a:xfrm>
        </p:spPr>
        <p:txBody>
          <a:bodyPr>
            <a:normAutofit fontScale="90000"/>
          </a:bodyPr>
          <a:lstStyle/>
          <a:p>
            <a:r>
              <a:rPr lang="en-US" sz="4800" dirty="0">
                <a:latin typeface="Gill Sans MT" charset="0"/>
              </a:rPr>
              <a:t>Be a </a:t>
            </a:r>
            <a:r>
              <a:rPr lang="en-US" sz="4800" u="sng" dirty="0" err="1">
                <a:latin typeface="Gill Sans MT" charset="0"/>
              </a:rPr>
              <a:t>student, </a:t>
            </a:r>
            <a:r>
              <a:rPr lang="en-US" sz="4800" dirty="0" err="1">
                <a:latin typeface="Gill Sans MT" charset="0"/>
              </a:rPr>
              <a:t> </a:t>
            </a:r>
            <a:r>
              <a:rPr lang="en-US" sz="4800" u="sng" dirty="0" err="1">
                <a:latin typeface="Gill Sans MT" charset="0"/>
              </a:rPr>
              <a:t>a</a:t>
            </a:r>
            <a:r>
              <a:rPr lang="en-US" sz="4800" u="sng" dirty="0">
                <a:latin typeface="Gill Sans MT" charset="0"/>
              </a:rPr>
              <a:t> workman</a:t>
            </a:r>
            <a:r>
              <a:rPr lang="en-US" sz="4800" dirty="0">
                <a:latin typeface="Gill Sans MT" charset="0"/>
              </a:rPr>
              <a:t> in God’s word!</a:t>
            </a:r>
            <a:br>
              <a:rPr lang="en-US" dirty="0"/>
            </a:br>
            <a:endParaRPr lang="en-US" dirty="0"/>
          </a:p>
        </p:txBody>
      </p:sp>
    </p:spTree>
    <p:extLst>
      <p:ext uri="{BB962C8B-B14F-4D97-AF65-F5344CB8AC3E}">
        <p14:creationId xmlns:p14="http://schemas.microsoft.com/office/powerpoint/2010/main" val="8920156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TF10001119</Template>
  <TotalTime>0</TotalTime>
  <Words>0</Words>
  <Application>Microsoft Office PowerPoint</Application>
  <PresentationFormat>Widescreen</PresentationFormat>
  <Paragraphs>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Gallery</vt:lpstr>
      <vt:lpstr>BIBLE BOOT CAMP               2016</vt:lpstr>
      <vt:lpstr>Context is everything!!</vt:lpstr>
      <vt:lpstr>Read the Bible with these questions in mind:</vt:lpstr>
      <vt:lpstr>PowerPoint Presentation</vt:lpstr>
      <vt:lpstr>PowerPoint Presentation</vt:lpstr>
      <vt:lpstr>Context Is everything!!</vt:lpstr>
      <vt:lpstr>Practice- 1 corinthians 12</vt:lpstr>
      <vt:lpstr>Be a student,  a workman in God’s word!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3</cp:revision>
  <dcterms:created xsi:type="dcterms:W3CDTF">2016-01-13T19:04:32Z</dcterms:created>
  <dcterms:modified xsi:type="dcterms:W3CDTF">2016-06-07T23:18:31Z</dcterms:modified>
</cp:coreProperties>
</file>