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DF2A5-02FC-2E45-A8EA-65CAE31FA2AE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F95DC-E4A6-5B49-BAE2-E830F89C2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0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33131-5544-074D-A505-06FFFD76B332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D9A6C-6EB6-0F46-8942-46F15AF2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6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9A6C-6EB6-0F46-8942-46F15AF2F1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9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A19A-B599-334D-A0FE-F15010E020C2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7B82-F2F1-8848-85F5-10A89506F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1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A19A-B599-334D-A0FE-F15010E020C2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7B82-F2F1-8848-85F5-10A89506F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8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A19A-B599-334D-A0FE-F15010E020C2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7B82-F2F1-8848-85F5-10A89506F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4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A19A-B599-334D-A0FE-F15010E020C2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7B82-F2F1-8848-85F5-10A89506F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3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A19A-B599-334D-A0FE-F15010E020C2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7B82-F2F1-8848-85F5-10A89506F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1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A19A-B599-334D-A0FE-F15010E020C2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7B82-F2F1-8848-85F5-10A89506F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A19A-B599-334D-A0FE-F15010E020C2}" type="datetimeFigureOut">
              <a:rPr lang="en-US" smtClean="0"/>
              <a:t>7/9/19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7B82-F2F1-8848-85F5-10A89506F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A19A-B599-334D-A0FE-F15010E020C2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7B82-F2F1-8848-85F5-10A89506F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A19A-B599-334D-A0FE-F15010E020C2}" type="datetimeFigureOut">
              <a:rPr lang="en-US" smtClean="0"/>
              <a:t>7/9/19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7B82-F2F1-8848-85F5-10A89506F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6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A19A-B599-334D-A0FE-F15010E020C2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7B82-F2F1-8848-85F5-10A89506F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A19A-B599-334D-A0FE-F15010E020C2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7B82-F2F1-8848-85F5-10A89506F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3A19A-B599-334D-A0FE-F15010E020C2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7B82-F2F1-8848-85F5-10A89506F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6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0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8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9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13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6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1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2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9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4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3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74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Macintosh PowerPoint</Application>
  <PresentationFormat>Widescreen</PresentationFormat>
  <Paragraphs>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Slava Fesyuk</dc:creator>
  <cp:lastModifiedBy>Slava Fesyuk</cp:lastModifiedBy>
  <cp:revision>2</cp:revision>
  <cp:lastPrinted>2019-07-09T14:28:08Z</cp:lastPrinted>
  <dcterms:created xsi:type="dcterms:W3CDTF">2019-07-09T14:25:10Z</dcterms:created>
  <dcterms:modified xsi:type="dcterms:W3CDTF">2019-07-09T14:28:14Z</dcterms:modified>
</cp:coreProperties>
</file>