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5" r:id="rId4"/>
    <p:sldId id="266" r:id="rId5"/>
    <p:sldId id="257" r:id="rId6"/>
    <p:sldId id="263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2" r:id="rId22"/>
    <p:sldId id="281" r:id="rId23"/>
    <p:sldId id="280" r:id="rId24"/>
    <p:sldId id="283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316" y="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874968" y="2234877"/>
            <a:ext cx="2168686" cy="31224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1810" y="197054"/>
            <a:ext cx="3591178" cy="1955953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4968" y="2234877"/>
            <a:ext cx="2168686" cy="31224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978049" y="153265"/>
            <a:ext cx="5992596" cy="483149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978049" y="153265"/>
            <a:ext cx="5992596" cy="483149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7643" y="153265"/>
            <a:ext cx="2279467" cy="123637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978049" y="153265"/>
            <a:ext cx="5992596" cy="483149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ee, grass, outdoor&#10;&#10;Description generated with very high confidence">
            <a:extLst>
              <a:ext uri="{FF2B5EF4-FFF2-40B4-BE49-F238E27FC236}">
                <a16:creationId xmlns:a16="http://schemas.microsoft.com/office/drawing/2014/main" id="{6DCA148A-CAA8-4BD0-B5E6-9AC70407DB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03F10F47-F652-4AFE-AC57-CCE8E84D1CA5}"/>
              </a:ext>
            </a:extLst>
          </p:cNvPr>
          <p:cNvSpPr txBox="1">
            <a:spLocks/>
          </p:cNvSpPr>
          <p:nvPr/>
        </p:nvSpPr>
        <p:spPr>
          <a:xfrm>
            <a:off x="3790709" y="278924"/>
            <a:ext cx="5019049" cy="185081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dirty="0"/>
              <a:t>The Prevailing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  <a:r>
              <a:rPr lang="en-US" dirty="0"/>
              <a:t> of Pleading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90E2FC-A759-4410-B130-767599F53603}"/>
              </a:ext>
            </a:extLst>
          </p:cNvPr>
          <p:cNvSpPr txBox="1">
            <a:spLocks/>
          </p:cNvSpPr>
          <p:nvPr/>
        </p:nvSpPr>
        <p:spPr>
          <a:xfrm>
            <a:off x="3720229" y="1829763"/>
            <a:ext cx="5185775" cy="72824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9F9A3"/>
                </a:solidFill>
              </a:rPr>
              <a:t>1 Samuel 1:27 For this child I prayed; and the LORD hath given me my petition which I asked of him: </a:t>
            </a:r>
          </a:p>
        </p:txBody>
      </p:sp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80093"/>
            <a:ext cx="2721935" cy="1236377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 </a:t>
            </a:r>
            <a:r>
              <a:rPr lang="en-US" sz="3300" u="sng" dirty="0"/>
              <a:t>Dysfunctional</a:t>
            </a:r>
            <a:r>
              <a:rPr lang="en-US" sz="3300" dirty="0"/>
              <a:t> family dynamics.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Family problem: </a:t>
            </a:r>
            <a:r>
              <a:rPr lang="en-US" u="sng" dirty="0"/>
              <a:t>Barrenness</a:t>
            </a:r>
            <a:r>
              <a:rPr lang="en-US" dirty="0"/>
              <a:t>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Hannah had no child – A sign of no blessing from God.</a:t>
            </a:r>
          </a:p>
        </p:txBody>
      </p:sp>
    </p:spTree>
    <p:extLst>
      <p:ext uri="{BB962C8B-B14F-4D97-AF65-F5344CB8AC3E}">
        <p14:creationId xmlns:p14="http://schemas.microsoft.com/office/powerpoint/2010/main" val="2664175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26736" y="421371"/>
            <a:ext cx="8160063" cy="4434163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Psalm 127:3 Lo, children are an heritage of the LORD: and the fruit of the womb is his reward.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Genesis 30:1 And when Rachel saw that she bare Jacob no children, Rachel envied her sister; and said unto Jacob, Give me children, or else I die. </a:t>
            </a:r>
          </a:p>
        </p:txBody>
      </p:sp>
    </p:spTree>
    <p:extLst>
      <p:ext uri="{BB962C8B-B14F-4D97-AF65-F5344CB8AC3E}">
        <p14:creationId xmlns:p14="http://schemas.microsoft.com/office/powerpoint/2010/main" val="424295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80093"/>
            <a:ext cx="2721935" cy="1236377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 </a:t>
            </a:r>
            <a:r>
              <a:rPr lang="en-US" sz="3300" u="sng" dirty="0"/>
              <a:t>Dysfunctional</a:t>
            </a:r>
            <a:r>
              <a:rPr lang="en-US" sz="3300" dirty="0"/>
              <a:t> family dynamics.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Hannah’s adversity in her </a:t>
            </a:r>
            <a:r>
              <a:rPr lang="en-US" u="sng" dirty="0"/>
              <a:t>physical</a:t>
            </a:r>
            <a:r>
              <a:rPr lang="en-US" dirty="0"/>
              <a:t> family.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err="1"/>
              <a:t>Peninnah</a:t>
            </a:r>
            <a:r>
              <a:rPr lang="en-US" dirty="0"/>
              <a:t> = “Pearl” “to </a:t>
            </a:r>
            <a:r>
              <a:rPr lang="en-US" u="sng" dirty="0"/>
              <a:t>turn</a:t>
            </a:r>
            <a:r>
              <a:rPr lang="en-US" dirty="0"/>
              <a:t>!” = </a:t>
            </a:r>
            <a:r>
              <a:rPr lang="en-US" u="sng" dirty="0"/>
              <a:t>rival</a:t>
            </a:r>
            <a:r>
              <a:rPr lang="en-US" dirty="0"/>
              <a:t>.  See vs 6-8!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She was working to turn </a:t>
            </a:r>
            <a:r>
              <a:rPr lang="en-US" dirty="0" err="1"/>
              <a:t>Elkanah’s</a:t>
            </a:r>
            <a:r>
              <a:rPr lang="en-US" dirty="0"/>
              <a:t> heart from Hannah.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50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26736" y="421371"/>
            <a:ext cx="8160063" cy="4434163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2 Corinthians 10:12 For we dare not make ourselves of the number, or compare ourselves with some that commend themselves: but they measuring themselves by themselves, and comparing themselves among themselves, are not wise. </a:t>
            </a:r>
          </a:p>
        </p:txBody>
      </p:sp>
    </p:spTree>
    <p:extLst>
      <p:ext uri="{BB962C8B-B14F-4D97-AF65-F5344CB8AC3E}">
        <p14:creationId xmlns:p14="http://schemas.microsoft.com/office/powerpoint/2010/main" val="3334186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26736" y="421371"/>
            <a:ext cx="8160063" cy="4434163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1 Peter 5:8 Be sober, be vigilant; because your adversary the devil, as a roaring lion, </a:t>
            </a:r>
            <a:r>
              <a:rPr lang="en-US" dirty="0" err="1"/>
              <a:t>walketh</a:t>
            </a:r>
            <a:r>
              <a:rPr lang="en-US" dirty="0"/>
              <a:t> about, seeking whom he may devour: </a:t>
            </a:r>
          </a:p>
        </p:txBody>
      </p:sp>
    </p:spTree>
    <p:extLst>
      <p:ext uri="{BB962C8B-B14F-4D97-AF65-F5344CB8AC3E}">
        <p14:creationId xmlns:p14="http://schemas.microsoft.com/office/powerpoint/2010/main" val="579263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 on depression: the </a:t>
            </a: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struggle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real </a:t>
            </a: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it. </a:t>
            </a:r>
          </a:p>
        </p:txBody>
      </p:sp>
    </p:spTree>
    <p:extLst>
      <p:ext uri="{BB962C8B-B14F-4D97-AF65-F5344CB8AC3E}">
        <p14:creationId xmlns:p14="http://schemas.microsoft.com/office/powerpoint/2010/main" val="323360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26736" y="421371"/>
            <a:ext cx="8160063" cy="4434163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1 Peter 5:5b-7 …be clothed with humility: for God </a:t>
            </a:r>
            <a:r>
              <a:rPr lang="en-US" dirty="0" err="1"/>
              <a:t>resisteth</a:t>
            </a:r>
            <a:r>
              <a:rPr lang="en-US" dirty="0"/>
              <a:t> the proud, and giveth grace to the humble. 6  Humble yourselves therefore under the mighty hand of God, that he may exalt you in due time: 7  Casting all your care upon him; for he </a:t>
            </a:r>
            <a:r>
              <a:rPr lang="en-US" dirty="0" err="1"/>
              <a:t>careth</a:t>
            </a:r>
            <a:r>
              <a:rPr lang="en-US" dirty="0"/>
              <a:t> for you. </a:t>
            </a:r>
          </a:p>
        </p:txBody>
      </p:sp>
    </p:spTree>
    <p:extLst>
      <p:ext uri="{BB962C8B-B14F-4D97-AF65-F5344CB8AC3E}">
        <p14:creationId xmlns:p14="http://schemas.microsoft.com/office/powerpoint/2010/main" val="3952429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80093"/>
            <a:ext cx="2721935" cy="1236377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 </a:t>
            </a:r>
            <a:r>
              <a:rPr lang="en-US" sz="3300" dirty="0"/>
              <a:t>The </a:t>
            </a:r>
            <a:r>
              <a:rPr lang="en-US" sz="3300" u="sng" dirty="0"/>
              <a:t>Power</a:t>
            </a:r>
            <a:r>
              <a:rPr lang="en-US" sz="3300" dirty="0"/>
              <a:t> </a:t>
            </a:r>
            <a:br>
              <a:rPr lang="en-US" sz="3300" dirty="0"/>
            </a:br>
            <a:r>
              <a:rPr lang="en-US" sz="3300" dirty="0"/>
              <a:t>of Pleading Prayer.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Notice Hannah’s vow. </a:t>
            </a:r>
            <a:br>
              <a:rPr lang="en-US" dirty="0"/>
            </a:br>
            <a:r>
              <a:rPr lang="en-US" dirty="0"/>
              <a:t>Don’t miss the </a:t>
            </a:r>
            <a:r>
              <a:rPr lang="en-US" u="sng" dirty="0"/>
              <a:t>picture</a:t>
            </a:r>
            <a:r>
              <a:rPr lang="en-US" dirty="0"/>
              <a:t>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This is a request for a supernatural birth!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Her </a:t>
            </a:r>
            <a:r>
              <a:rPr lang="en-US" u="sng" dirty="0"/>
              <a:t>dedication</a:t>
            </a:r>
            <a:r>
              <a:rPr lang="en-US" dirty="0"/>
              <a:t> of Samuel </a:t>
            </a:r>
            <a:br>
              <a:rPr lang="en-US" dirty="0"/>
            </a:br>
            <a:r>
              <a:rPr lang="en-US" dirty="0"/>
              <a:t>to the Lord.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112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80093"/>
            <a:ext cx="2721935" cy="1236377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 </a:t>
            </a:r>
            <a:r>
              <a:rPr lang="en-US" sz="3300" dirty="0"/>
              <a:t>The </a:t>
            </a:r>
            <a:r>
              <a:rPr lang="en-US" sz="3300" u="sng" dirty="0"/>
              <a:t>Power</a:t>
            </a:r>
            <a:r>
              <a:rPr lang="en-US" sz="3300" dirty="0"/>
              <a:t> </a:t>
            </a:r>
            <a:br>
              <a:rPr lang="en-US" sz="3300" dirty="0"/>
            </a:br>
            <a:r>
              <a:rPr lang="en-US" sz="3300" dirty="0"/>
              <a:t>of Pleading Prayer.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Hannah’s adversity in her </a:t>
            </a:r>
            <a:r>
              <a:rPr lang="en-US" u="sng" dirty="0"/>
              <a:t>spiritual</a:t>
            </a:r>
            <a:r>
              <a:rPr lang="en-US" dirty="0"/>
              <a:t> family.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Eli gave Hannah the beat down when she was seeking hard after God. Why?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He was carnal.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1 Sam 4. He was a terrible father (1 Sam 2) and a glutton (1 Sam 4.)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He doesn’t love the things of God – so he’s condemning those that do!</a:t>
            </a:r>
          </a:p>
        </p:txBody>
      </p:sp>
    </p:spTree>
    <p:extLst>
      <p:ext uri="{BB962C8B-B14F-4D97-AF65-F5344CB8AC3E}">
        <p14:creationId xmlns:p14="http://schemas.microsoft.com/office/powerpoint/2010/main" val="74487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26736" y="421371"/>
            <a:ext cx="8160063" cy="4434163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Proverbs 15:1 A soft answer </a:t>
            </a:r>
            <a:r>
              <a:rPr lang="en-US" dirty="0" err="1"/>
              <a:t>turneth</a:t>
            </a:r>
            <a:r>
              <a:rPr lang="en-US" dirty="0"/>
              <a:t> away wrath: but grievous words stir up anger. </a:t>
            </a:r>
          </a:p>
        </p:txBody>
      </p:sp>
    </p:spTree>
    <p:extLst>
      <p:ext uri="{BB962C8B-B14F-4D97-AF65-F5344CB8AC3E}">
        <p14:creationId xmlns:p14="http://schemas.microsoft.com/office/powerpoint/2010/main" val="1572779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80093"/>
            <a:ext cx="2721935" cy="1236377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 </a:t>
            </a:r>
            <a:r>
              <a:rPr lang="en-US" sz="3300" u="sng" dirty="0"/>
              <a:t>Dysfunctional</a:t>
            </a:r>
            <a:r>
              <a:rPr lang="en-US" sz="3300" dirty="0"/>
              <a:t> family dynamics.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80093"/>
            <a:ext cx="2721935" cy="1236377"/>
          </a:xfrm>
        </p:spPr>
        <p:txBody>
          <a:bodyPr>
            <a:normAutofit/>
          </a:bodyPr>
          <a:lstStyle/>
          <a:p>
            <a:r>
              <a:rPr lang="en-US" sz="3000" u="sng" dirty="0"/>
              <a:t>Faith</a:t>
            </a:r>
            <a:r>
              <a:rPr lang="en-US" sz="3000" dirty="0"/>
              <a:t> is the </a:t>
            </a:r>
            <a:r>
              <a:rPr lang="en-US" sz="3000" u="sng" dirty="0"/>
              <a:t>Victory</a:t>
            </a:r>
            <a:r>
              <a:rPr lang="en-US" sz="3000" dirty="0"/>
              <a:t>!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Vs 17 KEY: Leaders - Bless the faith of your brethren.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Vs 18: Notice Hannah’s faith!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Her prayer was answered in her heart long before she ever received anything! Did she leave prayer with a baby?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Contentment is key!</a:t>
            </a:r>
          </a:p>
        </p:txBody>
      </p:sp>
    </p:spTree>
    <p:extLst>
      <p:ext uri="{BB962C8B-B14F-4D97-AF65-F5344CB8AC3E}">
        <p14:creationId xmlns:p14="http://schemas.microsoft.com/office/powerpoint/2010/main" val="1599777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26736" y="421371"/>
            <a:ext cx="8160063" cy="4434163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Philippians 4:11-13 Not that I speak in respect of want: for I have learned, in whatsoever state I am, therewith to be content. 12   I know both how to be abased, and I know how to abound: every where and in all things I am instructed both to be full and to be hungry, both to abound and to suffer need. 13  I can do all things through Christ which </a:t>
            </a:r>
            <a:r>
              <a:rPr lang="en-US" dirty="0" err="1"/>
              <a:t>strengtheneth</a:t>
            </a:r>
            <a:r>
              <a:rPr lang="en-US" dirty="0"/>
              <a:t> me.</a:t>
            </a:r>
          </a:p>
        </p:txBody>
      </p:sp>
    </p:spTree>
    <p:extLst>
      <p:ext uri="{BB962C8B-B14F-4D97-AF65-F5344CB8AC3E}">
        <p14:creationId xmlns:p14="http://schemas.microsoft.com/office/powerpoint/2010/main" val="1058255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gets </a:t>
            </a:r>
            <a:r>
              <a:rPr 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3207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26736" y="421371"/>
            <a:ext cx="8160063" cy="4434163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1 John 5:14-15 And this is the confidence that we have in him, that, if we ask any thing according to his will, he </a:t>
            </a:r>
            <a:r>
              <a:rPr lang="en-US" dirty="0" err="1"/>
              <a:t>heareth</a:t>
            </a:r>
            <a:r>
              <a:rPr lang="en-US" dirty="0"/>
              <a:t> us: 15  And if we know that he hear us, whatsoever we ask, we know that we have the petitions that we desired of him. </a:t>
            </a:r>
          </a:p>
        </p:txBody>
      </p:sp>
    </p:spTree>
    <p:extLst>
      <p:ext uri="{BB962C8B-B14F-4D97-AF65-F5344CB8AC3E}">
        <p14:creationId xmlns:p14="http://schemas.microsoft.com/office/powerpoint/2010/main" val="39821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ee, grass, outdoor&#10;&#10;Description generated with very high confidence">
            <a:extLst>
              <a:ext uri="{FF2B5EF4-FFF2-40B4-BE49-F238E27FC236}">
                <a16:creationId xmlns:a16="http://schemas.microsoft.com/office/drawing/2014/main" id="{6DCA148A-CAA8-4BD0-B5E6-9AC70407DB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03F10F47-F652-4AFE-AC57-CCE8E84D1CA5}"/>
              </a:ext>
            </a:extLst>
          </p:cNvPr>
          <p:cNvSpPr txBox="1">
            <a:spLocks/>
          </p:cNvSpPr>
          <p:nvPr/>
        </p:nvSpPr>
        <p:spPr>
          <a:xfrm>
            <a:off x="3790709" y="278924"/>
            <a:ext cx="5019049" cy="185081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j-ea"/>
              </a:rPr>
              <a:t>The Prevailing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/>
                <a:ea typeface="+mj-ea"/>
              </a:rPr>
              <a:t>Power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j-ea"/>
              </a:rPr>
              <a:t> of Pleading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/>
                <a:ea typeface="+mj-ea"/>
              </a:rPr>
              <a:t>Prayer!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90E2FC-A759-4410-B130-767599F53603}"/>
              </a:ext>
            </a:extLst>
          </p:cNvPr>
          <p:cNvSpPr txBox="1">
            <a:spLocks/>
          </p:cNvSpPr>
          <p:nvPr/>
        </p:nvSpPr>
        <p:spPr>
          <a:xfrm>
            <a:off x="3720229" y="1829763"/>
            <a:ext cx="5185775" cy="72824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9F9A3"/>
                </a:solidFill>
                <a:effectLst/>
                <a:uLnTx/>
                <a:uFillTx/>
                <a:latin typeface="Georgia"/>
                <a:ea typeface="+mn-ea"/>
              </a:rPr>
              <a:t>1 Samuel 1:27 For this child I prayed; and the LORD hath given me my petition which I asked of him: </a:t>
            </a:r>
          </a:p>
        </p:txBody>
      </p:sp>
    </p:spTree>
    <p:extLst>
      <p:ext uri="{BB962C8B-B14F-4D97-AF65-F5344CB8AC3E}">
        <p14:creationId xmlns:p14="http://schemas.microsoft.com/office/powerpoint/2010/main" val="380858564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657F9F-4E34-4861-8FF7-2DD4D6D7A3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1120" y="-5546"/>
            <a:ext cx="7612380" cy="51490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F53E78-3700-4AED-830F-3FEE211D1D7D}"/>
              </a:ext>
            </a:extLst>
          </p:cNvPr>
          <p:cNvSpPr txBox="1"/>
          <p:nvPr/>
        </p:nvSpPr>
        <p:spPr>
          <a:xfrm rot="16200000">
            <a:off x="-1550671" y="2048233"/>
            <a:ext cx="50825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story setting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9B7074-ED6F-46E7-BFF2-0A8EA19D61D5}"/>
              </a:ext>
            </a:extLst>
          </p:cNvPr>
          <p:cNvCxnSpPr/>
          <p:nvPr/>
        </p:nvCxnSpPr>
        <p:spPr>
          <a:xfrm>
            <a:off x="4777740" y="3421380"/>
            <a:ext cx="762000" cy="0"/>
          </a:xfrm>
          <a:prstGeom prst="line">
            <a:avLst/>
          </a:prstGeom>
          <a:ln w="82550" cmpd="thickThin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527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80093"/>
            <a:ext cx="2721935" cy="1236377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 </a:t>
            </a:r>
            <a:r>
              <a:rPr lang="en-US" sz="3300" u="sng" dirty="0"/>
              <a:t>Dysfunctional</a:t>
            </a:r>
            <a:r>
              <a:rPr lang="en-US" sz="3300" dirty="0"/>
              <a:t> family dynamics.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Elkanah = “God </a:t>
            </a:r>
            <a:r>
              <a:rPr lang="en-US" u="sng" dirty="0"/>
              <a:t>Created</a:t>
            </a:r>
            <a:r>
              <a:rPr lang="en-US" dirty="0"/>
              <a:t>”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Hannah = “Grace” “</a:t>
            </a:r>
            <a:r>
              <a:rPr lang="en-US" u="sng" dirty="0"/>
              <a:t>Favor</a:t>
            </a:r>
            <a:r>
              <a:rPr lang="en-US" dirty="0"/>
              <a:t> with God.”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Multiple wives makes for a mess.</a:t>
            </a:r>
          </a:p>
        </p:txBody>
      </p:sp>
    </p:spTree>
    <p:extLst>
      <p:ext uri="{BB962C8B-B14F-4D97-AF65-F5344CB8AC3E}">
        <p14:creationId xmlns:p14="http://schemas.microsoft.com/office/powerpoint/2010/main" val="3840236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26736" y="421371"/>
            <a:ext cx="8160063" cy="4434163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Genesis 2:24 Therefore shall a man leave his father and his mother, and shall cleave unto his wife: and they shall be one flesh.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Mark 10:6-9 But from the beginning of the creation God made them male and female. 7 For this cause shall a man leave his father and mother, and cleave to his wife; 8And they twain shall be one flesh: so then they are no more twain, but one flesh. 9 What therefore God hath joined together, let not man put asunder.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Marriage by God’s design: 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man and one woman for </a:t>
            </a: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ss, tree, field&#10;&#10;Description generated with high confidence">
            <a:extLst>
              <a:ext uri="{FF2B5EF4-FFF2-40B4-BE49-F238E27FC236}">
                <a16:creationId xmlns:a16="http://schemas.microsoft.com/office/drawing/2014/main" id="{5C29FA2D-ACF0-4DB1-B58C-A8A1E74274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Polygamy has never brought </a:t>
            </a: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blessing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75646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26736" y="421371"/>
            <a:ext cx="8160063" cy="4434163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James 4:8a Draw nigh to God, and he will draw nigh to you. </a:t>
            </a:r>
          </a:p>
        </p:txBody>
      </p:sp>
    </p:spTree>
    <p:extLst>
      <p:ext uri="{BB962C8B-B14F-4D97-AF65-F5344CB8AC3E}">
        <p14:creationId xmlns:p14="http://schemas.microsoft.com/office/powerpoint/2010/main" val="394678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can make </a:t>
            </a: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praise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His name (2:1-10) 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even out of your life’s </a:t>
            </a: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7229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1184</TotalTime>
  <Words>781</Words>
  <Application>Microsoft Office PowerPoint</Application>
  <PresentationFormat>On-screen Show (16:9)</PresentationFormat>
  <Paragraphs>51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Adelle-Regular</vt:lpstr>
      <vt:lpstr>Apple Chancery</vt:lpstr>
      <vt:lpstr>Arial</vt:lpstr>
      <vt:lpstr>Georgia</vt:lpstr>
      <vt:lpstr>Default</vt:lpstr>
      <vt:lpstr>PowerPoint Presentation</vt:lpstr>
      <vt:lpstr> Dysfunctional family dynamics.</vt:lpstr>
      <vt:lpstr>PowerPoint Presentation</vt:lpstr>
      <vt:lpstr> Dysfunctional family dynamics.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Dysfunctional family dynamics.</vt:lpstr>
      <vt:lpstr>PowerPoint Presentation</vt:lpstr>
      <vt:lpstr> Dysfunctional family dynamics.</vt:lpstr>
      <vt:lpstr>PowerPoint Presentation</vt:lpstr>
      <vt:lpstr>PowerPoint Presentation</vt:lpstr>
      <vt:lpstr>PowerPoint Presentation</vt:lpstr>
      <vt:lpstr>PowerPoint Presentation</vt:lpstr>
      <vt:lpstr> The Power  of Pleading Prayer.</vt:lpstr>
      <vt:lpstr> The Power  of Pleading Prayer.</vt:lpstr>
      <vt:lpstr>PowerPoint Presentation</vt:lpstr>
      <vt:lpstr>Faith is the Victory! 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Sam M.</cp:lastModifiedBy>
  <cp:revision>21</cp:revision>
  <dcterms:created xsi:type="dcterms:W3CDTF">2014-03-26T14:03:34Z</dcterms:created>
  <dcterms:modified xsi:type="dcterms:W3CDTF">2017-08-28T19:55:30Z</dcterms:modified>
</cp:coreProperties>
</file>