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4" r:id="rId3"/>
    <p:sldId id="265" r:id="rId4"/>
    <p:sldId id="285" r:id="rId5"/>
    <p:sldId id="286" r:id="rId6"/>
    <p:sldId id="258" r:id="rId7"/>
    <p:sldId id="287" r:id="rId8"/>
    <p:sldId id="267" r:id="rId9"/>
    <p:sldId id="271" r:id="rId10"/>
    <p:sldId id="263" r:id="rId11"/>
    <p:sldId id="288" r:id="rId12"/>
    <p:sldId id="274" r:id="rId13"/>
    <p:sldId id="273" r:id="rId14"/>
    <p:sldId id="269" r:id="rId15"/>
    <p:sldId id="28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4D8"/>
    <a:srgbClr val="D4CEBA"/>
    <a:srgbClr val="4F384D"/>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19" autoAdjust="0"/>
    <p:restoredTop sz="95496" autoAdjust="0"/>
  </p:normalViewPr>
  <p:slideViewPr>
    <p:cSldViewPr snapToGrid="0" snapToObjects="1">
      <p:cViewPr varScale="1">
        <p:scale>
          <a:sx n="162" d="100"/>
          <a:sy n="162" d="100"/>
        </p:scale>
        <p:origin x="96" y="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
        <p:nvSpPr>
          <p:cNvPr id="5" name="Title 1"/>
          <p:cNvSpPr>
            <a:spLocks noGrp="1"/>
          </p:cNvSpPr>
          <p:nvPr>
            <p:ph type="title" hasCustomPrompt="1"/>
          </p:nvPr>
        </p:nvSpPr>
        <p:spPr>
          <a:xfrm>
            <a:off x="2521853" y="1178529"/>
            <a:ext cx="4157402" cy="1461740"/>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3792145" y="767414"/>
            <a:ext cx="1571359" cy="539017"/>
          </a:xfrm>
        </p:spPr>
        <p:txBody>
          <a:bodyPr>
            <a:noAutofit/>
          </a:bodyPr>
          <a:lstStyle>
            <a:lvl1pPr>
              <a:defRPr sz="18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47720" y="529881"/>
            <a:ext cx="8239079" cy="4083738"/>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9/4/2016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4F384D"/>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D4CEBA"/>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D4CEBA"/>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4F384D"/>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748" y="714331"/>
            <a:ext cx="8390504" cy="1791978"/>
          </a:xfrm>
        </p:spPr>
        <p:txBody>
          <a:bodyPr>
            <a:normAutofit/>
          </a:bodyPr>
          <a:lstStyle/>
          <a:p>
            <a:r>
              <a:rPr lang="en-US" dirty="0">
                <a:solidFill>
                  <a:srgbClr val="4F384D"/>
                </a:solidFill>
                <a:latin typeface="Trajan Pro 3" panose="02020502050503020301" pitchFamily="18" charset="0"/>
              </a:rPr>
              <a:t>Point 1: False religion is man trying to come to God through any way that is </a:t>
            </a:r>
            <a:r>
              <a:rPr lang="en-US" u="sng" dirty="0">
                <a:solidFill>
                  <a:srgbClr val="4F384D"/>
                </a:solidFill>
                <a:latin typeface="Trajan Pro 3" panose="02020502050503020301" pitchFamily="18" charset="0"/>
              </a:rPr>
              <a:t>outside</a:t>
            </a:r>
            <a:r>
              <a:rPr lang="en-US" dirty="0">
                <a:solidFill>
                  <a:srgbClr val="4F384D"/>
                </a:solidFill>
                <a:latin typeface="Trajan Pro 3" panose="02020502050503020301" pitchFamily="18" charset="0"/>
              </a:rPr>
              <a:t> the way God requires.</a:t>
            </a:r>
          </a:p>
        </p:txBody>
      </p:sp>
    </p:spTree>
    <p:extLst>
      <p:ext uri="{BB962C8B-B14F-4D97-AF65-F5344CB8AC3E}">
        <p14:creationId xmlns:p14="http://schemas.microsoft.com/office/powerpoint/2010/main" val="54425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748" y="714330"/>
            <a:ext cx="8390504" cy="3414205"/>
          </a:xfrm>
        </p:spPr>
        <p:txBody>
          <a:bodyPr>
            <a:normAutofit/>
          </a:bodyPr>
          <a:lstStyle/>
          <a:p>
            <a:r>
              <a:rPr lang="en-US" dirty="0">
                <a:solidFill>
                  <a:srgbClr val="4F384D"/>
                </a:solidFill>
                <a:latin typeface="Trajan Pro 3" panose="02020502050503020301" pitchFamily="18" charset="0"/>
              </a:rPr>
              <a:t>Point 2: We want to </a:t>
            </a:r>
            <a:r>
              <a:rPr lang="en-US" u="sng" dirty="0">
                <a:solidFill>
                  <a:srgbClr val="4F384D"/>
                </a:solidFill>
                <a:latin typeface="Trajan Pro 3" panose="02020502050503020301" pitchFamily="18" charset="0"/>
              </a:rPr>
              <a:t>substitute</a:t>
            </a:r>
            <a:r>
              <a:rPr lang="en-US" dirty="0">
                <a:solidFill>
                  <a:srgbClr val="4F384D"/>
                </a:solidFill>
                <a:latin typeface="Trajan Pro 3" panose="02020502050503020301" pitchFamily="18" charset="0"/>
              </a:rPr>
              <a:t> </a:t>
            </a:r>
            <a:br>
              <a:rPr lang="en-US" dirty="0">
                <a:solidFill>
                  <a:srgbClr val="4F384D"/>
                </a:solidFill>
                <a:latin typeface="Trajan Pro 3" panose="02020502050503020301" pitchFamily="18" charset="0"/>
              </a:rPr>
            </a:br>
            <a:r>
              <a:rPr lang="en-US" dirty="0">
                <a:solidFill>
                  <a:srgbClr val="4F384D"/>
                </a:solidFill>
                <a:latin typeface="Trajan Pro 3" panose="02020502050503020301" pitchFamily="18" charset="0"/>
              </a:rPr>
              <a:t>our WORKS for faith.  </a:t>
            </a:r>
            <a:br>
              <a:rPr lang="en-US" dirty="0">
                <a:solidFill>
                  <a:srgbClr val="4F384D"/>
                </a:solidFill>
                <a:latin typeface="Trajan Pro 3" panose="02020502050503020301" pitchFamily="18" charset="0"/>
              </a:rPr>
            </a:br>
            <a:br>
              <a:rPr lang="en-US" dirty="0">
                <a:solidFill>
                  <a:srgbClr val="4F384D"/>
                </a:solidFill>
                <a:latin typeface="Trajan Pro 3" panose="02020502050503020301" pitchFamily="18" charset="0"/>
              </a:rPr>
            </a:br>
            <a:br>
              <a:rPr lang="en-US" dirty="0">
                <a:solidFill>
                  <a:srgbClr val="4F384D"/>
                </a:solidFill>
                <a:latin typeface="Trajan Pro 3" panose="02020502050503020301" pitchFamily="18" charset="0"/>
              </a:rPr>
            </a:br>
            <a:r>
              <a:rPr lang="en-US" dirty="0">
                <a:solidFill>
                  <a:schemeClr val="bg2"/>
                </a:solidFill>
                <a:latin typeface="Trajan Pro 3" panose="02020502050503020301" pitchFamily="18" charset="0"/>
              </a:rPr>
              <a:t>then we expect God to accept it.</a:t>
            </a:r>
          </a:p>
        </p:txBody>
      </p:sp>
    </p:spTree>
    <p:extLst>
      <p:ext uri="{BB962C8B-B14F-4D97-AF65-F5344CB8AC3E}">
        <p14:creationId xmlns:p14="http://schemas.microsoft.com/office/powerpoint/2010/main" val="345795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1623392"/>
            <a:ext cx="8206339" cy="1869382"/>
          </a:xfrm>
        </p:spPr>
        <p:txBody>
          <a:bodyPr>
            <a:normAutofit/>
          </a:bodyPr>
          <a:lstStyle/>
          <a:p>
            <a:pPr marL="457200" indent="-457200" algn="l">
              <a:buFont typeface="Arial" panose="020B0604020202020204" pitchFamily="34" charset="0"/>
              <a:buChar char="•"/>
            </a:pPr>
            <a:r>
              <a:rPr lang="en-US" dirty="0" err="1">
                <a:latin typeface="Myriad Pro" panose="020B0503030403020204" pitchFamily="34" charset="0"/>
              </a:rPr>
              <a:t>Eph</a:t>
            </a:r>
            <a:r>
              <a:rPr lang="en-US" dirty="0">
                <a:latin typeface="Myriad Pro" panose="020B0503030403020204" pitchFamily="34" charset="0"/>
              </a:rPr>
              <a:t> 2:8-9 For by grace are ye saved through faith; and that not of yourselves: it is the gift of God: 9 Not of works, lest any man should boast.</a:t>
            </a:r>
          </a:p>
        </p:txBody>
      </p:sp>
      <p:sp>
        <p:nvSpPr>
          <p:cNvPr id="2" name="Title 1"/>
          <p:cNvSpPr>
            <a:spLocks noGrp="1"/>
          </p:cNvSpPr>
          <p:nvPr>
            <p:ph type="title"/>
          </p:nvPr>
        </p:nvSpPr>
        <p:spPr/>
        <p:txBody>
          <a:bodyPr/>
          <a:lstStyle/>
          <a:p>
            <a:r>
              <a:rPr lang="en-US" dirty="0">
                <a:solidFill>
                  <a:srgbClr val="D4CEBA"/>
                </a:solidFill>
                <a:latin typeface="Trajan Pro" panose="02020502050506020301" pitchFamily="18" charset="0"/>
              </a:rPr>
              <a:t>BY FAITH</a:t>
            </a:r>
          </a:p>
        </p:txBody>
      </p:sp>
    </p:spTree>
    <p:extLst>
      <p:ext uri="{BB962C8B-B14F-4D97-AF65-F5344CB8AC3E}">
        <p14:creationId xmlns:p14="http://schemas.microsoft.com/office/powerpoint/2010/main" val="367704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37947" y="790042"/>
            <a:ext cx="7260257" cy="4220869"/>
          </a:xfrm>
        </p:spPr>
        <p:txBody>
          <a:bodyPr>
            <a:normAutofit/>
          </a:bodyPr>
          <a:lstStyle/>
          <a:p>
            <a:pPr marL="227013" indent="-227013" algn="l">
              <a:buFont typeface="Arial" panose="020B0604020202020204" pitchFamily="34" charset="0"/>
              <a:buChar char="•"/>
            </a:pPr>
            <a:r>
              <a:rPr lang="en-US" dirty="0" err="1">
                <a:latin typeface="Calibri" panose="020F0502020204030204" pitchFamily="34" charset="0"/>
              </a:rPr>
              <a:t>Prov</a:t>
            </a:r>
            <a:r>
              <a:rPr lang="en-US" dirty="0">
                <a:latin typeface="Calibri" panose="020F0502020204030204" pitchFamily="34" charset="0"/>
              </a:rPr>
              <a:t> 14:12 There is a way which </a:t>
            </a:r>
            <a:r>
              <a:rPr lang="en-US" dirty="0" err="1">
                <a:latin typeface="Calibri" panose="020F0502020204030204" pitchFamily="34" charset="0"/>
              </a:rPr>
              <a:t>seemeth</a:t>
            </a:r>
            <a:r>
              <a:rPr lang="en-US" dirty="0">
                <a:latin typeface="Calibri" panose="020F0502020204030204" pitchFamily="34" charset="0"/>
              </a:rPr>
              <a:t> </a:t>
            </a:r>
            <a:br>
              <a:rPr lang="en-US" dirty="0">
                <a:latin typeface="Calibri" panose="020F0502020204030204" pitchFamily="34" charset="0"/>
              </a:rPr>
            </a:br>
            <a:r>
              <a:rPr lang="en-US" dirty="0">
                <a:latin typeface="Calibri" panose="020F0502020204030204" pitchFamily="34" charset="0"/>
              </a:rPr>
              <a:t>right unto a man, but the end thereof are </a:t>
            </a:r>
            <a:br>
              <a:rPr lang="en-US" dirty="0">
                <a:latin typeface="Calibri" panose="020F0502020204030204" pitchFamily="34" charset="0"/>
              </a:rPr>
            </a:br>
            <a:r>
              <a:rPr lang="en-US" dirty="0">
                <a:latin typeface="Calibri" panose="020F0502020204030204" pitchFamily="34" charset="0"/>
              </a:rPr>
              <a:t>the ways of death. </a:t>
            </a:r>
          </a:p>
        </p:txBody>
      </p:sp>
    </p:spTree>
    <p:extLst>
      <p:ext uri="{BB962C8B-B14F-4D97-AF65-F5344CB8AC3E}">
        <p14:creationId xmlns:p14="http://schemas.microsoft.com/office/powerpoint/2010/main" val="24053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5" name="Picture 4"/>
          <p:cNvPicPr>
            <a:picLocks noChangeAspect="1"/>
          </p:cNvPicPr>
          <p:nvPr/>
        </p:nvPicPr>
        <p:blipFill>
          <a:blip r:embed="rId2"/>
          <a:stretch>
            <a:fillRect/>
          </a:stretch>
        </p:blipFill>
        <p:spPr>
          <a:xfrm>
            <a:off x="5060085" y="1369781"/>
            <a:ext cx="3819525" cy="2867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 Placeholder 2"/>
          <p:cNvSpPr>
            <a:spLocks noGrp="1"/>
          </p:cNvSpPr>
          <p:nvPr>
            <p:ph type="body" sz="quarter" idx="10"/>
          </p:nvPr>
        </p:nvSpPr>
        <p:spPr>
          <a:xfrm>
            <a:off x="468312" y="722101"/>
            <a:ext cx="7537594" cy="4193714"/>
          </a:xfrm>
        </p:spPr>
        <p:txBody>
          <a:bodyPr>
            <a:normAutofit fontScale="92500" lnSpcReduction="10000"/>
          </a:bodyPr>
          <a:lstStyle/>
          <a:p>
            <a:pPr marL="457200" indent="-457200" algn="l">
              <a:buFont typeface="Arial" panose="020B0604020202020204" pitchFamily="34" charset="0"/>
              <a:buChar char="•"/>
            </a:pPr>
            <a:r>
              <a:rPr lang="en-US" cap="all" dirty="0">
                <a:latin typeface="Myriad Pro" panose="020B0503030403020204" pitchFamily="34" charset="0"/>
              </a:rPr>
              <a:t>Result of Cain’s man made religion: </a:t>
            </a:r>
          </a:p>
          <a:p>
            <a:pPr marL="973138" lvl="1" indent="-514350">
              <a:buFont typeface="+mj-lt"/>
              <a:buAutoNum type="arabicPeriod"/>
            </a:pPr>
            <a:r>
              <a:rPr lang="en-US" dirty="0">
                <a:latin typeface="Myriad Pro" panose="020B0503030403020204" pitchFamily="34" charset="0"/>
              </a:rPr>
              <a:t>God does not accept</a:t>
            </a:r>
            <a:br>
              <a:rPr lang="en-US" dirty="0">
                <a:latin typeface="Myriad Pro" panose="020B0503030403020204" pitchFamily="34" charset="0"/>
              </a:rPr>
            </a:br>
            <a:r>
              <a:rPr lang="en-US" dirty="0">
                <a:latin typeface="Myriad Pro" panose="020B0503030403020204" pitchFamily="34" charset="0"/>
              </a:rPr>
              <a:t>our sinful works as </a:t>
            </a:r>
            <a:br>
              <a:rPr lang="en-US" dirty="0">
                <a:latin typeface="Myriad Pro" panose="020B0503030403020204" pitchFamily="34" charset="0"/>
              </a:rPr>
            </a:br>
            <a:r>
              <a:rPr lang="en-US" dirty="0">
                <a:latin typeface="Myriad Pro" panose="020B0503030403020204" pitchFamily="34" charset="0"/>
              </a:rPr>
              <a:t>atonement for our sin. </a:t>
            </a:r>
          </a:p>
          <a:p>
            <a:pPr marL="973138" lvl="1" indent="-514350">
              <a:buFont typeface="+mj-lt"/>
              <a:buAutoNum type="arabicPeriod"/>
            </a:pPr>
            <a:r>
              <a:rPr lang="en-US" dirty="0">
                <a:latin typeface="Myriad Pro" panose="020B0503030403020204" pitchFamily="34" charset="0"/>
              </a:rPr>
              <a:t>Cain was angry and </a:t>
            </a:r>
            <a:br>
              <a:rPr lang="en-US" dirty="0">
                <a:latin typeface="Myriad Pro" panose="020B0503030403020204" pitchFamily="34" charset="0"/>
              </a:rPr>
            </a:br>
            <a:r>
              <a:rPr lang="en-US" dirty="0">
                <a:latin typeface="Myriad Pro" panose="020B0503030403020204" pitchFamily="34" charset="0"/>
              </a:rPr>
              <a:t>depressed. </a:t>
            </a:r>
          </a:p>
          <a:p>
            <a:pPr marL="973138" lvl="1" indent="-514350">
              <a:buFont typeface="+mj-lt"/>
              <a:buAutoNum type="arabicPeriod"/>
            </a:pPr>
            <a:r>
              <a:rPr lang="en-US" dirty="0">
                <a:latin typeface="Myriad Pro" panose="020B0503030403020204" pitchFamily="34" charset="0"/>
              </a:rPr>
              <a:t>Cain murdered in </a:t>
            </a:r>
            <a:br>
              <a:rPr lang="en-US" dirty="0">
                <a:latin typeface="Myriad Pro" panose="020B0503030403020204" pitchFamily="34" charset="0"/>
              </a:rPr>
            </a:br>
            <a:r>
              <a:rPr lang="en-US" dirty="0">
                <a:latin typeface="Myriad Pro" panose="020B0503030403020204" pitchFamily="34" charset="0"/>
              </a:rPr>
              <a:t>pursuit of his religion. </a:t>
            </a:r>
          </a:p>
          <a:p>
            <a:pPr marL="973138" lvl="1" indent="-514350">
              <a:buFont typeface="+mj-lt"/>
              <a:buAutoNum type="arabicPeriod"/>
            </a:pPr>
            <a:r>
              <a:rPr lang="en-US" dirty="0">
                <a:latin typeface="Myriad Pro" panose="020B0503030403020204" pitchFamily="34" charset="0"/>
              </a:rPr>
              <a:t>Cain was lost.   </a:t>
            </a:r>
            <a:br>
              <a:rPr lang="en-US" dirty="0">
                <a:latin typeface="Myriad Pro" panose="020B0503030403020204" pitchFamily="34" charset="0"/>
              </a:rPr>
            </a:br>
            <a:r>
              <a:rPr lang="en-US" sz="2300" dirty="0">
                <a:latin typeface="Myriad Pro" panose="020B0503030403020204" pitchFamily="34" charset="0"/>
              </a:rPr>
              <a:t>Cain "went out from the presence of the Lord" (Gen 4:16) </a:t>
            </a:r>
          </a:p>
        </p:txBody>
      </p:sp>
    </p:spTree>
    <p:extLst>
      <p:ext uri="{BB962C8B-B14F-4D97-AF65-F5344CB8AC3E}">
        <p14:creationId xmlns:p14="http://schemas.microsoft.com/office/powerpoint/2010/main" val="35041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4" presetClass="entr" presetSubtype="1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95222" y="3072850"/>
            <a:ext cx="629483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all" spc="0" normalizeH="0" baseline="0" noProof="0" dirty="0">
                <a:ln>
                  <a:noFill/>
                </a:ln>
                <a:solidFill>
                  <a:schemeClr val="bg1">
                    <a:lumMod val="65000"/>
                    <a:lumOff val="35000"/>
                  </a:schemeClr>
                </a:solidFill>
                <a:effectLst/>
                <a:uLnTx/>
                <a:uFillTx/>
                <a:latin typeface="Myriad Pro" panose="020B0503030403020204" pitchFamily="34" charset="0"/>
              </a:rPr>
              <a:t>Faith lives by </a:t>
            </a:r>
            <a:r>
              <a:rPr kumimoji="0" lang="en-US" sz="2000" b="0" i="0" u="sng" strike="noStrike" kern="0" cap="all" spc="0" normalizeH="0" baseline="0" noProof="0" dirty="0">
                <a:ln>
                  <a:noFill/>
                </a:ln>
                <a:solidFill>
                  <a:schemeClr val="bg1">
                    <a:lumMod val="65000"/>
                    <a:lumOff val="35000"/>
                  </a:schemeClr>
                </a:solidFill>
                <a:effectLst/>
                <a:uLnTx/>
                <a:uFillTx/>
                <a:latin typeface="Myriad Pro" panose="020B0503030403020204" pitchFamily="34" charset="0"/>
              </a:rPr>
              <a:t>grace</a:t>
            </a:r>
            <a:r>
              <a:rPr kumimoji="0" lang="en-US" sz="2000" b="0" i="0" u="none" strike="noStrike" kern="0" cap="all" spc="0" normalizeH="0" baseline="0" noProof="0" dirty="0">
                <a:ln>
                  <a:noFill/>
                </a:ln>
                <a:solidFill>
                  <a:schemeClr val="bg1">
                    <a:lumMod val="65000"/>
                    <a:lumOff val="35000"/>
                  </a:schemeClr>
                </a:solidFill>
                <a:effectLst/>
                <a:uLnTx/>
                <a:uFillTx/>
                <a:latin typeface="Myriad Pro" panose="020B0503030403020204" pitchFamily="34" charset="0"/>
              </a:rPr>
              <a:t> not </a:t>
            </a:r>
            <a:r>
              <a:rPr kumimoji="0" lang="en-US" sz="2000" b="0" i="0" u="sng" strike="noStrike" kern="0" cap="all" spc="0" normalizeH="0" baseline="0" noProof="0" dirty="0">
                <a:ln>
                  <a:noFill/>
                </a:ln>
                <a:solidFill>
                  <a:schemeClr val="bg1">
                    <a:lumMod val="65000"/>
                    <a:lumOff val="35000"/>
                  </a:schemeClr>
                </a:solidFill>
                <a:effectLst/>
                <a:uLnTx/>
                <a:uFillTx/>
                <a:latin typeface="Myriad Pro" panose="020B0503030403020204" pitchFamily="34" charset="0"/>
              </a:rPr>
              <a:t>works</a:t>
            </a:r>
          </a:p>
        </p:txBody>
      </p:sp>
    </p:spTree>
    <p:extLst>
      <p:ext uri="{BB962C8B-B14F-4D97-AF65-F5344CB8AC3E}">
        <p14:creationId xmlns:p14="http://schemas.microsoft.com/office/powerpoint/2010/main" val="261881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907085"/>
            <a:ext cx="8206339" cy="4008729"/>
          </a:xfrm>
        </p:spPr>
        <p:txBody>
          <a:bodyPr/>
          <a:lstStyle/>
          <a:p>
            <a:pPr marL="457200" indent="-457200" algn="l">
              <a:buFont typeface="Arial" panose="020B0604020202020204" pitchFamily="34" charset="0"/>
              <a:buChar char="•"/>
            </a:pPr>
            <a:r>
              <a:rPr lang="en-US" dirty="0">
                <a:latin typeface="Myriad Pro" panose="020B0503030403020204" pitchFamily="34" charset="0"/>
              </a:rPr>
              <a:t>Those whose FAITH in the Word of God results in a living  (lived out) faith: </a:t>
            </a:r>
          </a:p>
          <a:p>
            <a:pPr marL="914400" indent="-455613" algn="l">
              <a:buFont typeface="+mj-lt"/>
              <a:buAutoNum type="arabicPeriod"/>
            </a:pPr>
            <a:r>
              <a:rPr lang="en-US" sz="2800" dirty="0">
                <a:latin typeface="Myriad Pro" panose="020B0503030403020204" pitchFamily="34" charset="0"/>
              </a:rPr>
              <a:t>Find out what God’s Word says about their </a:t>
            </a:r>
            <a:r>
              <a:rPr lang="en-US" sz="2800" u="sng" dirty="0">
                <a:latin typeface="Myriad Pro" panose="020B0503030403020204" pitchFamily="34" charset="0"/>
              </a:rPr>
              <a:t>circumstances</a:t>
            </a:r>
            <a:r>
              <a:rPr lang="en-US" sz="2800" dirty="0">
                <a:latin typeface="Myriad Pro" panose="020B0503030403020204" pitchFamily="34" charset="0"/>
              </a:rPr>
              <a:t> and then they trust God to make His promises a reality in their life!</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375220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80968"/>
            <a:ext cx="8206339" cy="4332608"/>
          </a:xfrm>
        </p:spPr>
        <p:txBody>
          <a:bodyPr>
            <a:normAutofit fontScale="92500" lnSpcReduction="10000"/>
          </a:bodyPr>
          <a:lstStyle/>
          <a:p>
            <a:pPr marL="227013" indent="-227013" algn="l">
              <a:buFont typeface="Arial" panose="020B0604020202020204" pitchFamily="34" charset="0"/>
              <a:buChar char="•"/>
            </a:pPr>
            <a:r>
              <a:rPr lang="en-US" dirty="0">
                <a:latin typeface="Calibri" panose="020F0502020204030204" pitchFamily="34" charset="0"/>
              </a:rPr>
              <a:t>Luke 5:1-7 And it came to pass, that, as the people pressed upon him to hear the word of God, he stood by the lake of </a:t>
            </a:r>
            <a:r>
              <a:rPr lang="en-US" dirty="0" err="1">
                <a:latin typeface="Calibri" panose="020F0502020204030204" pitchFamily="34" charset="0"/>
              </a:rPr>
              <a:t>Gennesaret</a:t>
            </a:r>
            <a:r>
              <a:rPr lang="en-US" dirty="0">
                <a:latin typeface="Calibri" panose="020F0502020204030204" pitchFamily="34" charset="0"/>
              </a:rPr>
              <a:t>, 2  And saw two ships standing by the lake: but the fishermen were gone out of them, and were washing their nets. 3  And he entered into one of the ships, which was Simon's, and prayed him that he would thrust out a little from the land. And he sat down, and taught the people out of the ship. 4  Now when he had left speaking, he said unto Simon, Launch out into the deep, and let down your nets for a draught. </a:t>
            </a:r>
          </a:p>
        </p:txBody>
      </p:sp>
    </p:spTree>
    <p:extLst>
      <p:ext uri="{BB962C8B-B14F-4D97-AF65-F5344CB8AC3E}">
        <p14:creationId xmlns:p14="http://schemas.microsoft.com/office/powerpoint/2010/main" val="34783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94630"/>
            <a:ext cx="8206339" cy="4391475"/>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Luke 5:5  And Simon answering said unto him, Master, we have toiled all the night, and have taken nothing: nevertheless at thy word I will let down the net. 6  And when they had this done, they </a:t>
            </a:r>
            <a:r>
              <a:rPr lang="en-US" dirty="0" err="1">
                <a:latin typeface="Calibri" panose="020F0502020204030204" pitchFamily="34" charset="0"/>
              </a:rPr>
              <a:t>inclosed</a:t>
            </a:r>
            <a:r>
              <a:rPr lang="en-US" dirty="0">
                <a:latin typeface="Calibri" panose="020F0502020204030204" pitchFamily="34" charset="0"/>
              </a:rPr>
              <a:t> a great multitude of fishes: and their net brake. 7  And they beckoned unto their partners, which were in the other ship, that they should come and help them. And they came, and filled both the ships, so that they began to sink. </a:t>
            </a:r>
          </a:p>
        </p:txBody>
      </p:sp>
    </p:spTree>
    <p:extLst>
      <p:ext uri="{BB962C8B-B14F-4D97-AF65-F5344CB8AC3E}">
        <p14:creationId xmlns:p14="http://schemas.microsoft.com/office/powerpoint/2010/main" val="304350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907085"/>
            <a:ext cx="8206339" cy="4008729"/>
          </a:xfrm>
        </p:spPr>
        <p:txBody>
          <a:bodyPr/>
          <a:lstStyle/>
          <a:p>
            <a:pPr marL="457200" indent="-457200" algn="l">
              <a:buFont typeface="Arial" panose="020B0604020202020204" pitchFamily="34" charset="0"/>
              <a:buChar char="•"/>
            </a:pPr>
            <a:r>
              <a:rPr lang="en-US" dirty="0">
                <a:latin typeface="Myriad Pro" panose="020B0503030403020204" pitchFamily="34" charset="0"/>
              </a:rPr>
              <a:t>Those whose FAITH in the Word of God results in a living  (lived out) faith: </a:t>
            </a:r>
          </a:p>
          <a:p>
            <a:pPr marL="914400" indent="-455613" algn="l">
              <a:buFont typeface="+mj-lt"/>
              <a:buAutoNum type="arabicPeriod"/>
            </a:pPr>
            <a:r>
              <a:rPr lang="en-US" sz="2800" dirty="0">
                <a:latin typeface="Myriad Pro" panose="020B0503030403020204" pitchFamily="34" charset="0"/>
              </a:rPr>
              <a:t>Find out what God’s Word says about their </a:t>
            </a:r>
            <a:r>
              <a:rPr lang="en-US" sz="2800" u="sng" dirty="0">
                <a:latin typeface="Myriad Pro" panose="020B0503030403020204" pitchFamily="34" charset="0"/>
              </a:rPr>
              <a:t>circumstances</a:t>
            </a:r>
            <a:r>
              <a:rPr lang="en-US" sz="2800" dirty="0">
                <a:latin typeface="Myriad Pro" panose="020B0503030403020204" pitchFamily="34" charset="0"/>
              </a:rPr>
              <a:t> and then they trust God to make His promises a reality in their life!</a:t>
            </a:r>
          </a:p>
          <a:p>
            <a:pPr marL="914400" indent="-455613" algn="l">
              <a:buFont typeface="+mj-lt"/>
              <a:buAutoNum type="arabicPeriod"/>
            </a:pPr>
            <a:r>
              <a:rPr lang="en-US" sz="2800" dirty="0">
                <a:latin typeface="Myriad Pro" panose="020B0503030403020204" pitchFamily="34" charset="0"/>
              </a:rPr>
              <a:t>Are </a:t>
            </a:r>
            <a:r>
              <a:rPr lang="en-US" sz="2800" u="sng" dirty="0">
                <a:latin typeface="Myriad Pro" panose="020B0503030403020204" pitchFamily="34" charset="0"/>
              </a:rPr>
              <a:t>ordinary</a:t>
            </a:r>
            <a:r>
              <a:rPr lang="en-US" sz="2800" dirty="0">
                <a:latin typeface="Myriad Pro" panose="020B0503030403020204" pitchFamily="34" charset="0"/>
              </a:rPr>
              <a:t> people who are enabled to do </a:t>
            </a:r>
            <a:r>
              <a:rPr lang="en-US" sz="2800" u="sng" dirty="0">
                <a:latin typeface="Myriad Pro" panose="020B0503030403020204" pitchFamily="34" charset="0"/>
              </a:rPr>
              <a:t>extraordinary</a:t>
            </a:r>
            <a:r>
              <a:rPr lang="en-US" sz="2800" dirty="0">
                <a:latin typeface="Myriad Pro" panose="020B0503030403020204" pitchFamily="34" charset="0"/>
              </a:rPr>
              <a:t> things by God’s grace thru faith alone!</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27791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95222" y="3072850"/>
            <a:ext cx="6294838" cy="400110"/>
          </a:xfrm>
          <a:prstGeom prst="rect">
            <a:avLst/>
          </a:prstGeom>
          <a:noFill/>
        </p:spPr>
        <p:txBody>
          <a:bodyPr wrap="square" rtlCol="0">
            <a:spAutoFit/>
          </a:bodyPr>
          <a:lstStyle/>
          <a:p>
            <a:pPr algn="ctr"/>
            <a:r>
              <a:rPr lang="en-US" sz="2000" cap="all" dirty="0">
                <a:solidFill>
                  <a:schemeClr val="bg1">
                    <a:lumMod val="65000"/>
                    <a:lumOff val="35000"/>
                  </a:schemeClr>
                </a:solidFill>
                <a:latin typeface="Myriad Pro" panose="020B0503030403020204" pitchFamily="34" charset="0"/>
              </a:rPr>
              <a:t>Faith lives by </a:t>
            </a:r>
            <a:r>
              <a:rPr lang="en-US" sz="2000" u="sng" cap="all" dirty="0">
                <a:solidFill>
                  <a:schemeClr val="bg1">
                    <a:lumMod val="65000"/>
                    <a:lumOff val="35000"/>
                  </a:schemeClr>
                </a:solidFill>
                <a:latin typeface="Myriad Pro" panose="020B0503030403020204" pitchFamily="34" charset="0"/>
              </a:rPr>
              <a:t>grace</a:t>
            </a:r>
            <a:r>
              <a:rPr lang="en-US" sz="2000" cap="all" dirty="0">
                <a:solidFill>
                  <a:schemeClr val="bg1">
                    <a:lumMod val="65000"/>
                    <a:lumOff val="35000"/>
                  </a:schemeClr>
                </a:solidFill>
                <a:latin typeface="Myriad Pro" panose="020B0503030403020204" pitchFamily="34" charset="0"/>
              </a:rPr>
              <a:t> not </a:t>
            </a:r>
            <a:r>
              <a:rPr lang="en-US" sz="2000" u="sng" cap="all" dirty="0">
                <a:solidFill>
                  <a:schemeClr val="bg1">
                    <a:lumMod val="65000"/>
                    <a:lumOff val="35000"/>
                  </a:schemeClr>
                </a:solidFill>
                <a:latin typeface="Myriad Pro" panose="020B0503030403020204" pitchFamily="34" charset="0"/>
              </a:rPr>
              <a:t>works</a:t>
            </a:r>
          </a:p>
        </p:txBody>
      </p:sp>
    </p:spTree>
    <p:extLst>
      <p:ext uri="{BB962C8B-B14F-4D97-AF65-F5344CB8AC3E}">
        <p14:creationId xmlns:p14="http://schemas.microsoft.com/office/powerpoint/2010/main" val="389385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
        <p:nvSpPr>
          <p:cNvPr id="4" name="Text Placeholder 3"/>
          <p:cNvSpPr>
            <a:spLocks noGrp="1"/>
          </p:cNvSpPr>
          <p:nvPr>
            <p:ph type="body" sz="quarter" idx="10"/>
          </p:nvPr>
        </p:nvSpPr>
        <p:spPr/>
        <p:txBody>
          <a:bodyPr/>
          <a:lstStyle/>
          <a:p>
            <a:endParaRPr lang="en-US" dirty="0"/>
          </a:p>
        </p:txBody>
      </p:sp>
      <p:pic>
        <p:nvPicPr>
          <p:cNvPr id="5" name="Picture 4"/>
          <p:cNvPicPr>
            <a:picLocks noChangeAspect="1"/>
          </p:cNvPicPr>
          <p:nvPr/>
        </p:nvPicPr>
        <p:blipFill>
          <a:blip r:embed="rId2"/>
          <a:stretch>
            <a:fillRect/>
          </a:stretch>
        </p:blipFill>
        <p:spPr>
          <a:xfrm>
            <a:off x="1127507" y="706403"/>
            <a:ext cx="6827239" cy="4427039"/>
          </a:xfrm>
          <a:prstGeom prst="rect">
            <a:avLst/>
          </a:prstGeom>
          <a:ln>
            <a:noFill/>
          </a:ln>
          <a:effectLst>
            <a:softEdge rad="112500"/>
          </a:effectLst>
        </p:spPr>
      </p:pic>
    </p:spTree>
    <p:extLst>
      <p:ext uri="{BB962C8B-B14F-4D97-AF65-F5344CB8AC3E}">
        <p14:creationId xmlns:p14="http://schemas.microsoft.com/office/powerpoint/2010/main" val="131691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8432" y="985273"/>
            <a:ext cx="7690648" cy="3930541"/>
          </a:xfrm>
        </p:spPr>
        <p:txBody>
          <a:bodyPr>
            <a:normAutofit fontScale="92500" lnSpcReduction="20000"/>
          </a:bodyPr>
          <a:lstStyle/>
          <a:p>
            <a:pPr marL="457200" indent="-457200" algn="l">
              <a:buFont typeface="Arial" panose="020B0604020202020204" pitchFamily="34" charset="0"/>
              <a:buChar char="•"/>
            </a:pPr>
            <a:r>
              <a:rPr lang="en-US" cap="all" dirty="0">
                <a:latin typeface="Myriad Pro" panose="020B0503030403020204" pitchFamily="34" charset="0"/>
              </a:rPr>
              <a:t>A more excellent sacrifice! </a:t>
            </a:r>
          </a:p>
          <a:p>
            <a:pPr lvl="1">
              <a:buFont typeface="Wingdings" panose="05000000000000000000" pitchFamily="2" charset="2"/>
              <a:buChar char="§"/>
            </a:pPr>
            <a:r>
              <a:rPr lang="en-US" dirty="0">
                <a:latin typeface="Myriad Pro" panose="020B0503030403020204" pitchFamily="34" charset="0"/>
              </a:rPr>
              <a:t>Two difference approaches </a:t>
            </a:r>
            <a:br>
              <a:rPr lang="en-US" dirty="0">
                <a:latin typeface="Myriad Pro" panose="020B0503030403020204" pitchFamily="34" charset="0"/>
              </a:rPr>
            </a:br>
            <a:r>
              <a:rPr lang="en-US" dirty="0">
                <a:latin typeface="Myriad Pro" panose="020B0503030403020204" pitchFamily="34" charset="0"/>
              </a:rPr>
              <a:t>to God.</a:t>
            </a:r>
          </a:p>
          <a:p>
            <a:pPr lvl="1">
              <a:buFont typeface="Wingdings" panose="05000000000000000000" pitchFamily="2" charset="2"/>
              <a:buChar char="§"/>
            </a:pPr>
            <a:r>
              <a:rPr lang="en-US" dirty="0">
                <a:latin typeface="Myriad Pro" panose="020B0503030403020204" pitchFamily="34" charset="0"/>
              </a:rPr>
              <a:t>Cain: Founder of the world’s</a:t>
            </a:r>
            <a:br>
              <a:rPr lang="en-US" dirty="0">
                <a:latin typeface="Myriad Pro" panose="020B0503030403020204" pitchFamily="34" charset="0"/>
              </a:rPr>
            </a:br>
            <a:r>
              <a:rPr lang="en-US" dirty="0">
                <a:latin typeface="Myriad Pro" panose="020B0503030403020204" pitchFamily="34" charset="0"/>
              </a:rPr>
              <a:t>first </a:t>
            </a:r>
            <a:r>
              <a:rPr lang="en-US" u="sng" dirty="0">
                <a:latin typeface="Myriad Pro" panose="020B0503030403020204" pitchFamily="34" charset="0"/>
              </a:rPr>
              <a:t>false</a:t>
            </a:r>
            <a:r>
              <a:rPr lang="en-US" dirty="0">
                <a:latin typeface="Myriad Pro" panose="020B0503030403020204" pitchFamily="34" charset="0"/>
              </a:rPr>
              <a:t> religion. (Gen 4:3)</a:t>
            </a:r>
          </a:p>
          <a:p>
            <a:pPr lvl="1">
              <a:buFont typeface="Wingdings" panose="05000000000000000000" pitchFamily="2" charset="2"/>
              <a:buChar char="§"/>
            </a:pPr>
            <a:r>
              <a:rPr lang="en-US" dirty="0">
                <a:latin typeface="Myriad Pro" panose="020B0503030403020204" pitchFamily="34" charset="0"/>
              </a:rPr>
              <a:t>Able: Found the only </a:t>
            </a:r>
            <a:r>
              <a:rPr lang="en-US" u="sng" dirty="0">
                <a:latin typeface="Myriad Pro" panose="020B0503030403020204" pitchFamily="34" charset="0"/>
              </a:rPr>
              <a:t>way</a:t>
            </a:r>
            <a:r>
              <a:rPr lang="en-US" dirty="0">
                <a:latin typeface="Myriad Pro" panose="020B0503030403020204" pitchFamily="34" charset="0"/>
              </a:rPr>
              <a:t> to</a:t>
            </a:r>
            <a:br>
              <a:rPr lang="en-US" dirty="0">
                <a:latin typeface="Myriad Pro" panose="020B0503030403020204" pitchFamily="34" charset="0"/>
              </a:rPr>
            </a:br>
            <a:r>
              <a:rPr lang="en-US" dirty="0">
                <a:latin typeface="Myriad Pro" panose="020B0503030403020204" pitchFamily="34" charset="0"/>
              </a:rPr>
              <a:t>God. Through the </a:t>
            </a:r>
            <a:r>
              <a:rPr lang="en-US" u="sng" dirty="0">
                <a:latin typeface="Myriad Pro" panose="020B0503030403020204" pitchFamily="34" charset="0"/>
              </a:rPr>
              <a:t>shed blood</a:t>
            </a:r>
            <a:br>
              <a:rPr lang="en-US" dirty="0">
                <a:latin typeface="Myriad Pro" panose="020B0503030403020204" pitchFamily="34" charset="0"/>
              </a:rPr>
            </a:br>
            <a:r>
              <a:rPr lang="en-US" dirty="0">
                <a:latin typeface="Myriad Pro" panose="020B0503030403020204" pitchFamily="34" charset="0"/>
              </a:rPr>
              <a:t>of the lamb. (Gen4:4)</a:t>
            </a:r>
          </a:p>
          <a:p>
            <a:pPr lvl="1">
              <a:buFont typeface="Wingdings" panose="05000000000000000000" pitchFamily="2" charset="2"/>
              <a:buChar char="§"/>
            </a:pPr>
            <a:r>
              <a:rPr lang="en-US" sz="2600" dirty="0">
                <a:latin typeface="Myriad Pro" panose="020B0503030403020204" pitchFamily="34" charset="0"/>
              </a:rPr>
              <a:t>He 9:22b “and without shedding </a:t>
            </a:r>
            <a:br>
              <a:rPr lang="en-US" sz="2600" dirty="0">
                <a:latin typeface="Myriad Pro" panose="020B0503030403020204" pitchFamily="34" charset="0"/>
              </a:rPr>
            </a:br>
            <a:r>
              <a:rPr lang="en-US" sz="2600" dirty="0">
                <a:latin typeface="Myriad Pro" panose="020B0503030403020204" pitchFamily="34" charset="0"/>
              </a:rPr>
              <a:t>of blood is no remission.”</a:t>
            </a:r>
            <a:endParaRPr lang="en-US" dirty="0">
              <a:latin typeface="Myriad Pro" panose="020B0503030403020204" pitchFamily="34" charset="0"/>
            </a:endParaRP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p:cNvPicPr>
            <a:picLocks noChangeAspect="1"/>
          </p:cNvPicPr>
          <p:nvPr/>
        </p:nvPicPr>
        <p:blipFill>
          <a:blip r:embed="rId2"/>
          <a:stretch>
            <a:fillRect/>
          </a:stretch>
        </p:blipFill>
        <p:spPr>
          <a:xfrm>
            <a:off x="5949491" y="985273"/>
            <a:ext cx="2941491" cy="3852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651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Romans 10:3 For they being ignorant of God's righteousness, and going about to establish their own righteousness, have not submitted themselves unto the righteousness of God.</a:t>
            </a:r>
          </a:p>
        </p:txBody>
      </p:sp>
    </p:spTree>
    <p:extLst>
      <p:ext uri="{BB962C8B-B14F-4D97-AF65-F5344CB8AC3E}">
        <p14:creationId xmlns:p14="http://schemas.microsoft.com/office/powerpoint/2010/main" val="4923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873</TotalTime>
  <Words>467</Words>
  <Application>Microsoft Office PowerPoint</Application>
  <PresentationFormat>On-screen Show (16:9)</PresentationFormat>
  <Paragraphs>30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Georgia</vt:lpstr>
      <vt:lpstr>Myriad Pro</vt:lpstr>
      <vt:lpstr>Trajan Pro</vt:lpstr>
      <vt:lpstr>Trajan Pro 3</vt:lpstr>
      <vt:lpstr>Wingdings</vt:lpstr>
      <vt:lpstr>Default</vt:lpstr>
      <vt:lpstr>PowerPoint Presentation</vt:lpstr>
      <vt:lpstr>BY FAITH</vt:lpstr>
      <vt:lpstr>PowerPoint Presentation</vt:lpstr>
      <vt:lpstr>PowerPoint Presentation</vt:lpstr>
      <vt:lpstr>BY FAITH</vt:lpstr>
      <vt:lpstr>PowerPoint Presentation</vt:lpstr>
      <vt:lpstr>BY FAITH</vt:lpstr>
      <vt:lpstr>BY FAITH</vt:lpstr>
      <vt:lpstr>PowerPoint Presentation</vt:lpstr>
      <vt:lpstr>PowerPoint Presentation</vt:lpstr>
      <vt:lpstr>PowerPoint Presentation</vt:lpstr>
      <vt:lpstr>BY FAITH</vt:lpstr>
      <vt:lpstr>PowerPoint Presentation</vt:lpstr>
      <vt:lpstr>BY FAITH</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Sam M.</cp:lastModifiedBy>
  <cp:revision>38</cp:revision>
  <dcterms:created xsi:type="dcterms:W3CDTF">2014-03-26T14:03:34Z</dcterms:created>
  <dcterms:modified xsi:type="dcterms:W3CDTF">2016-09-04T12:11:20Z</dcterms:modified>
</cp:coreProperties>
</file>